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404" r:id="rId5"/>
    <p:sldId id="274" r:id="rId6"/>
    <p:sldId id="257" r:id="rId7"/>
    <p:sldId id="258" r:id="rId8"/>
    <p:sldId id="406" r:id="rId9"/>
    <p:sldId id="416" r:id="rId10"/>
    <p:sldId id="408" r:id="rId11"/>
    <p:sldId id="422" r:id="rId12"/>
    <p:sldId id="423" r:id="rId13"/>
    <p:sldId id="424" r:id="rId14"/>
    <p:sldId id="273" r:id="rId15"/>
    <p:sldId id="407" r:id="rId16"/>
    <p:sldId id="418" r:id="rId17"/>
    <p:sldId id="411" r:id="rId18"/>
    <p:sldId id="413" r:id="rId19"/>
    <p:sldId id="425" r:id="rId20"/>
    <p:sldId id="426" r:id="rId21"/>
    <p:sldId id="399" r:id="rId22"/>
    <p:sldId id="400" r:id="rId23"/>
    <p:sldId id="27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A5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Alonso-Butcher" userId="S::ana.alonso-butcher@constructionyouth.org.uk::5baf7281-bfe7-45f8-8105-12f09202ebed" providerId="AD" clId="Web-{DDDA0BC1-6E64-199B-1A0E-DE8072CFB82C}"/>
    <pc:docChg chg="modSld">
      <pc:chgData name="Ana Alonso-Butcher" userId="S::ana.alonso-butcher@constructionyouth.org.uk::5baf7281-bfe7-45f8-8105-12f09202ebed" providerId="AD" clId="Web-{DDDA0BC1-6E64-199B-1A0E-DE8072CFB82C}" dt="2023-06-29T16:33:44.360" v="2"/>
      <pc:docMkLst>
        <pc:docMk/>
      </pc:docMkLst>
      <pc:sldChg chg="modNotes">
        <pc:chgData name="Ana Alonso-Butcher" userId="S::ana.alonso-butcher@constructionyouth.org.uk::5baf7281-bfe7-45f8-8105-12f09202ebed" providerId="AD" clId="Web-{DDDA0BC1-6E64-199B-1A0E-DE8072CFB82C}" dt="2023-06-29T16:33:44.360" v="2"/>
        <pc:sldMkLst>
          <pc:docMk/>
          <pc:sldMk cId="3544088669" sldId="407"/>
        </pc:sldMkLst>
      </pc:sldChg>
    </pc:docChg>
  </pc:docChgLst>
  <pc:docChgLst>
    <pc:chgData name="Georgia Spiteri" userId="71da200a-81f4-4ae1-821a-e3792268fb39" providerId="ADAL" clId="{A0B435AF-AB3B-42A5-A4EF-BB3137F39F90}"/>
    <pc:docChg chg="modSld">
      <pc:chgData name="Georgia Spiteri" userId="71da200a-81f4-4ae1-821a-e3792268fb39" providerId="ADAL" clId="{A0B435AF-AB3B-42A5-A4EF-BB3137F39F90}" dt="2023-07-11T12:24:08.958" v="0" actId="729"/>
      <pc:docMkLst>
        <pc:docMk/>
      </pc:docMkLst>
      <pc:sldChg chg="mod modShow">
        <pc:chgData name="Georgia Spiteri" userId="71da200a-81f4-4ae1-821a-e3792268fb39" providerId="ADAL" clId="{A0B435AF-AB3B-42A5-A4EF-BB3137F39F90}" dt="2023-07-11T12:24:08.958" v="0" actId="729"/>
        <pc:sldMkLst>
          <pc:docMk/>
          <pc:sldMk cId="760196645" sldId="257"/>
        </pc:sldMkLst>
      </pc:sldChg>
      <pc:sldChg chg="mod modShow">
        <pc:chgData name="Georgia Spiteri" userId="71da200a-81f4-4ae1-821a-e3792268fb39" providerId="ADAL" clId="{A0B435AF-AB3B-42A5-A4EF-BB3137F39F90}" dt="2023-07-11T12:24:08.958" v="0" actId="729"/>
        <pc:sldMkLst>
          <pc:docMk/>
          <pc:sldMk cId="270233773" sldId="258"/>
        </pc:sldMkLst>
      </pc:sldChg>
    </pc:docChg>
  </pc:docChgLst>
  <pc:docChgLst>
    <pc:chgData name="Ana Alonso-Butcher" userId="S::ana.alonso-butcher@constructionyouth.org.uk::5baf7281-bfe7-45f8-8105-12f09202ebed" providerId="AD" clId="Web-{9694EBF4-E073-DA18-F377-D230A13AC069}"/>
    <pc:docChg chg="modSld">
      <pc:chgData name="Ana Alonso-Butcher" userId="S::ana.alonso-butcher@constructionyouth.org.uk::5baf7281-bfe7-45f8-8105-12f09202ebed" providerId="AD" clId="Web-{9694EBF4-E073-DA18-F377-D230A13AC069}" dt="2023-06-27T10:02:58.252" v="2" actId="20577"/>
      <pc:docMkLst>
        <pc:docMk/>
      </pc:docMkLst>
      <pc:sldChg chg="modSp">
        <pc:chgData name="Ana Alonso-Butcher" userId="S::ana.alonso-butcher@constructionyouth.org.uk::5baf7281-bfe7-45f8-8105-12f09202ebed" providerId="AD" clId="Web-{9694EBF4-E073-DA18-F377-D230A13AC069}" dt="2023-06-27T10:02:58.252" v="2" actId="20577"/>
        <pc:sldMkLst>
          <pc:docMk/>
          <pc:sldMk cId="2568107191" sldId="413"/>
        </pc:sldMkLst>
        <pc:spChg chg="mod">
          <ac:chgData name="Ana Alonso-Butcher" userId="S::ana.alonso-butcher@constructionyouth.org.uk::5baf7281-bfe7-45f8-8105-12f09202ebed" providerId="AD" clId="Web-{9694EBF4-E073-DA18-F377-D230A13AC069}" dt="2023-06-27T10:02:58.252" v="2" actId="20577"/>
          <ac:spMkLst>
            <pc:docMk/>
            <pc:sldMk cId="2568107191" sldId="413"/>
            <ac:spMk id="3" creationId="{515BB19F-199D-B79C-9CF5-7A4B0A2AB36B}"/>
          </ac:spMkLst>
        </pc:spChg>
      </pc:sldChg>
    </pc:docChg>
  </pc:docChgLst>
  <pc:docChgLst>
    <pc:chgData name="Ana Alonso-Butcher" userId="S::ana.alonso-butcher@constructionyouth.org.uk::5baf7281-bfe7-45f8-8105-12f09202ebed" providerId="AD" clId="Web-{4EAE1E9C-5E9E-3596-543E-5E67096ED6FC}"/>
    <pc:docChg chg="addSld delSld modSld">
      <pc:chgData name="Ana Alonso-Butcher" userId="S::ana.alonso-butcher@constructionyouth.org.uk::5baf7281-bfe7-45f8-8105-12f09202ebed" providerId="AD" clId="Web-{4EAE1E9C-5E9E-3596-543E-5E67096ED6FC}" dt="2023-05-05T15:46:40.768" v="639"/>
      <pc:docMkLst>
        <pc:docMk/>
      </pc:docMkLst>
      <pc:sldChg chg="addSp modSp">
        <pc:chgData name="Ana Alonso-Butcher" userId="S::ana.alonso-butcher@constructionyouth.org.uk::5baf7281-bfe7-45f8-8105-12f09202ebed" providerId="AD" clId="Web-{4EAE1E9C-5E9E-3596-543E-5E67096ED6FC}" dt="2023-05-05T13:40:03.256" v="266" actId="1076"/>
        <pc:sldMkLst>
          <pc:docMk/>
          <pc:sldMk cId="760196645" sldId="257"/>
        </pc:sldMkLst>
        <pc:picChg chg="add mod">
          <ac:chgData name="Ana Alonso-Butcher" userId="S::ana.alonso-butcher@constructionyouth.org.uk::5baf7281-bfe7-45f8-8105-12f09202ebed" providerId="AD" clId="Web-{4EAE1E9C-5E9E-3596-543E-5E67096ED6FC}" dt="2023-05-05T13:40:03.256" v="266" actId="1076"/>
          <ac:picMkLst>
            <pc:docMk/>
            <pc:sldMk cId="760196645" sldId="257"/>
            <ac:picMk id="3" creationId="{C954D0EA-F6A5-7894-53E3-05EA1AF85973}"/>
          </ac:picMkLst>
        </pc:picChg>
      </pc:sldChg>
      <pc:sldChg chg="addSp modSp">
        <pc:chgData name="Ana Alonso-Butcher" userId="S::ana.alonso-butcher@constructionyouth.org.uk::5baf7281-bfe7-45f8-8105-12f09202ebed" providerId="AD" clId="Web-{4EAE1E9C-5E9E-3596-543E-5E67096ED6FC}" dt="2023-05-05T13:39:55.037" v="264" actId="1076"/>
        <pc:sldMkLst>
          <pc:docMk/>
          <pc:sldMk cId="270233773" sldId="258"/>
        </pc:sldMkLst>
        <pc:picChg chg="add mod">
          <ac:chgData name="Ana Alonso-Butcher" userId="S::ana.alonso-butcher@constructionyouth.org.uk::5baf7281-bfe7-45f8-8105-12f09202ebed" providerId="AD" clId="Web-{4EAE1E9C-5E9E-3596-543E-5E67096ED6FC}" dt="2023-05-05T13:39:55.037" v="264" actId="1076"/>
          <ac:picMkLst>
            <pc:docMk/>
            <pc:sldMk cId="270233773" sldId="258"/>
            <ac:picMk id="3" creationId="{AD116070-3DAE-4657-A07E-9840993A3D19}"/>
          </ac:picMkLst>
        </pc:picChg>
      </pc:sldChg>
      <pc:sldChg chg="modSp">
        <pc:chgData name="Ana Alonso-Butcher" userId="S::ana.alonso-butcher@constructionyouth.org.uk::5baf7281-bfe7-45f8-8105-12f09202ebed" providerId="AD" clId="Web-{4EAE1E9C-5E9E-3596-543E-5E67096ED6FC}" dt="2023-05-05T13:41:32.118" v="274" actId="1076"/>
        <pc:sldMkLst>
          <pc:docMk/>
          <pc:sldMk cId="84848931" sldId="273"/>
        </pc:sldMkLst>
        <pc:spChg chg="mod">
          <ac:chgData name="Ana Alonso-Butcher" userId="S::ana.alonso-butcher@constructionyouth.org.uk::5baf7281-bfe7-45f8-8105-12f09202ebed" providerId="AD" clId="Web-{4EAE1E9C-5E9E-3596-543E-5E67096ED6FC}" dt="2023-05-04T10:29:12.309" v="10" actId="14100"/>
          <ac:spMkLst>
            <pc:docMk/>
            <pc:sldMk cId="84848931" sldId="273"/>
            <ac:spMk id="6" creationId="{7A1B6379-0122-B5DF-55F6-3E310B4FA21E}"/>
          </ac:spMkLst>
        </pc:spChg>
        <pc:picChg chg="mod">
          <ac:chgData name="Ana Alonso-Butcher" userId="S::ana.alonso-butcher@constructionyouth.org.uk::5baf7281-bfe7-45f8-8105-12f09202ebed" providerId="AD" clId="Web-{4EAE1E9C-5E9E-3596-543E-5E67096ED6FC}" dt="2023-05-05T13:41:32.118" v="274" actId="1076"/>
          <ac:picMkLst>
            <pc:docMk/>
            <pc:sldMk cId="84848931" sldId="273"/>
            <ac:picMk id="13" creationId="{00000000-0000-0000-0000-000000000000}"/>
          </ac:picMkLst>
        </pc:picChg>
      </pc:sldChg>
      <pc:sldChg chg="modSp">
        <pc:chgData name="Ana Alonso-Butcher" userId="S::ana.alonso-butcher@constructionyouth.org.uk::5baf7281-bfe7-45f8-8105-12f09202ebed" providerId="AD" clId="Web-{4EAE1E9C-5E9E-3596-543E-5E67096ED6FC}" dt="2023-05-05T13:39:24.005" v="262" actId="1076"/>
        <pc:sldMkLst>
          <pc:docMk/>
          <pc:sldMk cId="1785487488" sldId="274"/>
        </pc:sldMkLst>
        <pc:picChg chg="mod">
          <ac:chgData name="Ana Alonso-Butcher" userId="S::ana.alonso-butcher@constructionyouth.org.uk::5baf7281-bfe7-45f8-8105-12f09202ebed" providerId="AD" clId="Web-{4EAE1E9C-5E9E-3596-543E-5E67096ED6FC}" dt="2023-05-05T13:39:24.005" v="262" actId="1076"/>
          <ac:picMkLst>
            <pc:docMk/>
            <pc:sldMk cId="1785487488" sldId="274"/>
            <ac:picMk id="13" creationId="{00000000-0000-0000-0000-000000000000}"/>
          </ac:picMkLst>
        </pc:picChg>
      </pc:sldChg>
      <pc:sldChg chg="modSp">
        <pc:chgData name="Ana Alonso-Butcher" userId="S::ana.alonso-butcher@constructionyouth.org.uk::5baf7281-bfe7-45f8-8105-12f09202ebed" providerId="AD" clId="Web-{4EAE1E9C-5E9E-3596-543E-5E67096ED6FC}" dt="2023-05-05T15:27:09.191" v="495" actId="20577"/>
        <pc:sldMkLst>
          <pc:docMk/>
          <pc:sldMk cId="890435715" sldId="400"/>
        </pc:sldMkLst>
        <pc:spChg chg="mod">
          <ac:chgData name="Ana Alonso-Butcher" userId="S::ana.alonso-butcher@constructionyouth.org.uk::5baf7281-bfe7-45f8-8105-12f09202ebed" providerId="AD" clId="Web-{4EAE1E9C-5E9E-3596-543E-5E67096ED6FC}" dt="2023-05-05T15:27:01.800" v="493" actId="20577"/>
          <ac:spMkLst>
            <pc:docMk/>
            <pc:sldMk cId="890435715" sldId="400"/>
            <ac:spMk id="2" creationId="{E7400AD0-A0C4-B8D2-AF50-65AD2BEE7003}"/>
          </ac:spMkLst>
        </pc:spChg>
        <pc:spChg chg="mod">
          <ac:chgData name="Ana Alonso-Butcher" userId="S::ana.alonso-butcher@constructionyouth.org.uk::5baf7281-bfe7-45f8-8105-12f09202ebed" providerId="AD" clId="Web-{4EAE1E9C-5E9E-3596-543E-5E67096ED6FC}" dt="2023-05-05T15:17:31.074" v="489" actId="1076"/>
          <ac:spMkLst>
            <pc:docMk/>
            <pc:sldMk cId="890435715" sldId="400"/>
            <ac:spMk id="3" creationId="{B9CFBDBD-57E2-90B5-7B11-752F5B9BA208}"/>
          </ac:spMkLst>
        </pc:spChg>
        <pc:spChg chg="mod">
          <ac:chgData name="Ana Alonso-Butcher" userId="S::ana.alonso-butcher@constructionyouth.org.uk::5baf7281-bfe7-45f8-8105-12f09202ebed" providerId="AD" clId="Web-{4EAE1E9C-5E9E-3596-543E-5E67096ED6FC}" dt="2023-05-05T15:27:09.191" v="495" actId="20577"/>
          <ac:spMkLst>
            <pc:docMk/>
            <pc:sldMk cId="890435715" sldId="400"/>
            <ac:spMk id="4" creationId="{BC716393-179B-7988-6F58-C4D1CB473293}"/>
          </ac:spMkLst>
        </pc:spChg>
        <pc:spChg chg="mod">
          <ac:chgData name="Ana Alonso-Butcher" userId="S::ana.alonso-butcher@constructionyouth.org.uk::5baf7281-bfe7-45f8-8105-12f09202ebed" providerId="AD" clId="Web-{4EAE1E9C-5E9E-3596-543E-5E67096ED6FC}" dt="2023-05-05T15:27:05.316" v="494" actId="20577"/>
          <ac:spMkLst>
            <pc:docMk/>
            <pc:sldMk cId="890435715" sldId="400"/>
            <ac:spMk id="15" creationId="{2D3B5E3F-3677-815A-275E-03CD372B3F6E}"/>
          </ac:spMkLst>
        </pc:spChg>
        <pc:picChg chg="mod">
          <ac:chgData name="Ana Alonso-Butcher" userId="S::ana.alonso-butcher@constructionyouth.org.uk::5baf7281-bfe7-45f8-8105-12f09202ebed" providerId="AD" clId="Web-{4EAE1E9C-5E9E-3596-543E-5E67096ED6FC}" dt="2023-05-05T13:43:17.167" v="286" actId="1076"/>
          <ac:picMkLst>
            <pc:docMk/>
            <pc:sldMk cId="890435715" sldId="400"/>
            <ac:picMk id="13" creationId="{00000000-0000-0000-0000-000000000000}"/>
          </ac:picMkLst>
        </pc:picChg>
      </pc:sldChg>
      <pc:sldChg chg="addSp modSp">
        <pc:chgData name="Ana Alonso-Butcher" userId="S::ana.alonso-butcher@constructionyouth.org.uk::5baf7281-bfe7-45f8-8105-12f09202ebed" providerId="AD" clId="Web-{4EAE1E9C-5E9E-3596-543E-5E67096ED6FC}" dt="2023-05-05T13:39:03.301" v="260" actId="1076"/>
        <pc:sldMkLst>
          <pc:docMk/>
          <pc:sldMk cId="541684115" sldId="404"/>
        </pc:sldMkLst>
        <pc:spChg chg="mod">
          <ac:chgData name="Ana Alonso-Butcher" userId="S::ana.alonso-butcher@constructionyouth.org.uk::5baf7281-bfe7-45f8-8105-12f09202ebed" providerId="AD" clId="Web-{4EAE1E9C-5E9E-3596-543E-5E67096ED6FC}" dt="2023-05-05T13:38:43.676" v="257" actId="20577"/>
          <ac:spMkLst>
            <pc:docMk/>
            <pc:sldMk cId="541684115" sldId="404"/>
            <ac:spMk id="5" creationId="{00000000-0000-0000-0000-000000000000}"/>
          </ac:spMkLst>
        </pc:spChg>
        <pc:spChg chg="mod">
          <ac:chgData name="Ana Alonso-Butcher" userId="S::ana.alonso-butcher@constructionyouth.org.uk::5baf7281-bfe7-45f8-8105-12f09202ebed" providerId="AD" clId="Web-{4EAE1E9C-5E9E-3596-543E-5E67096ED6FC}" dt="2023-05-05T13:38:59.895" v="259" actId="1076"/>
          <ac:spMkLst>
            <pc:docMk/>
            <pc:sldMk cId="541684115" sldId="404"/>
            <ac:spMk id="6" creationId="{00000000-0000-0000-0000-000000000000}"/>
          </ac:spMkLst>
        </pc:spChg>
        <pc:picChg chg="add mod">
          <ac:chgData name="Ana Alonso-Butcher" userId="S::ana.alonso-butcher@constructionyouth.org.uk::5baf7281-bfe7-45f8-8105-12f09202ebed" providerId="AD" clId="Web-{4EAE1E9C-5E9E-3596-543E-5E67096ED6FC}" dt="2023-05-05T13:39:03.301" v="260" actId="1076"/>
          <ac:picMkLst>
            <pc:docMk/>
            <pc:sldMk cId="541684115" sldId="404"/>
            <ac:picMk id="3" creationId="{FD80F671-A613-0CA6-3392-8391E5ED40E6}"/>
          </ac:picMkLst>
        </pc:picChg>
      </pc:sldChg>
      <pc:sldChg chg="modSp">
        <pc:chgData name="Ana Alonso-Butcher" userId="S::ana.alonso-butcher@constructionyouth.org.uk::5baf7281-bfe7-45f8-8105-12f09202ebed" providerId="AD" clId="Web-{4EAE1E9C-5E9E-3596-543E-5E67096ED6FC}" dt="2023-05-05T13:44:45.389" v="288" actId="1076"/>
        <pc:sldMkLst>
          <pc:docMk/>
          <pc:sldMk cId="2003582424" sldId="406"/>
        </pc:sldMkLst>
        <pc:spChg chg="mod">
          <ac:chgData name="Ana Alonso-Butcher" userId="S::ana.alonso-butcher@constructionyouth.org.uk::5baf7281-bfe7-45f8-8105-12f09202ebed" providerId="AD" clId="Web-{4EAE1E9C-5E9E-3596-543E-5E67096ED6FC}" dt="2023-05-05T13:44:45.389" v="288" actId="1076"/>
          <ac:spMkLst>
            <pc:docMk/>
            <pc:sldMk cId="2003582424" sldId="406"/>
            <ac:spMk id="5" creationId="{00000000-0000-0000-0000-000000000000}"/>
          </ac:spMkLst>
        </pc:spChg>
        <pc:spChg chg="mod">
          <ac:chgData name="Ana Alonso-Butcher" userId="S::ana.alonso-butcher@constructionyouth.org.uk::5baf7281-bfe7-45f8-8105-12f09202ebed" providerId="AD" clId="Web-{4EAE1E9C-5E9E-3596-543E-5E67096ED6FC}" dt="2023-05-05T13:44:42.045" v="287" actId="1076"/>
          <ac:spMkLst>
            <pc:docMk/>
            <pc:sldMk cId="2003582424" sldId="406"/>
            <ac:spMk id="6" creationId="{7A1B6379-0122-B5DF-55F6-3E310B4FA21E}"/>
          </ac:spMkLst>
        </pc:spChg>
      </pc:sldChg>
      <pc:sldChg chg="modSp">
        <pc:chgData name="Ana Alonso-Butcher" userId="S::ana.alonso-butcher@constructionyouth.org.uk::5baf7281-bfe7-45f8-8105-12f09202ebed" providerId="AD" clId="Web-{4EAE1E9C-5E9E-3596-543E-5E67096ED6FC}" dt="2023-05-05T13:41:50.884" v="276" actId="1076"/>
        <pc:sldMkLst>
          <pc:docMk/>
          <pc:sldMk cId="3544088669" sldId="407"/>
        </pc:sldMkLst>
        <pc:picChg chg="mod">
          <ac:chgData name="Ana Alonso-Butcher" userId="S::ana.alonso-butcher@constructionyouth.org.uk::5baf7281-bfe7-45f8-8105-12f09202ebed" providerId="AD" clId="Web-{4EAE1E9C-5E9E-3596-543E-5E67096ED6FC}" dt="2023-05-05T13:41:50.884" v="276" actId="1076"/>
          <ac:picMkLst>
            <pc:docMk/>
            <pc:sldMk cId="3544088669" sldId="407"/>
            <ac:picMk id="13" creationId="{00000000-0000-0000-0000-000000000000}"/>
          </ac:picMkLst>
        </pc:picChg>
      </pc:sldChg>
      <pc:sldChg chg="modNotes">
        <pc:chgData name="Ana Alonso-Butcher" userId="S::ana.alonso-butcher@constructionyouth.org.uk::5baf7281-bfe7-45f8-8105-12f09202ebed" providerId="AD" clId="Web-{4EAE1E9C-5E9E-3596-543E-5E67096ED6FC}" dt="2023-05-05T13:50:54.727" v="332"/>
        <pc:sldMkLst>
          <pc:docMk/>
          <pc:sldMk cId="2616781814" sldId="408"/>
        </pc:sldMkLst>
      </pc:sldChg>
      <pc:sldChg chg="modSp">
        <pc:chgData name="Ana Alonso-Butcher" userId="S::ana.alonso-butcher@constructionyouth.org.uk::5baf7281-bfe7-45f8-8105-12f09202ebed" providerId="AD" clId="Web-{4EAE1E9C-5E9E-3596-543E-5E67096ED6FC}" dt="2023-05-05T13:42:52.464" v="282" actId="1076"/>
        <pc:sldMkLst>
          <pc:docMk/>
          <pc:sldMk cId="1321519527" sldId="411"/>
        </pc:sldMkLst>
        <pc:picChg chg="mod">
          <ac:chgData name="Ana Alonso-Butcher" userId="S::ana.alonso-butcher@constructionyouth.org.uk::5baf7281-bfe7-45f8-8105-12f09202ebed" providerId="AD" clId="Web-{4EAE1E9C-5E9E-3596-543E-5E67096ED6FC}" dt="2023-05-05T13:42:52.464" v="282" actId="1076"/>
          <ac:picMkLst>
            <pc:docMk/>
            <pc:sldMk cId="1321519527" sldId="411"/>
            <ac:picMk id="13" creationId="{00000000-0000-0000-0000-000000000000}"/>
          </ac:picMkLst>
        </pc:picChg>
      </pc:sldChg>
      <pc:sldChg chg="modSp modNotes">
        <pc:chgData name="Ana Alonso-Butcher" userId="S::ana.alonso-butcher@constructionyouth.org.uk::5baf7281-bfe7-45f8-8105-12f09202ebed" providerId="AD" clId="Web-{4EAE1E9C-5E9E-3596-543E-5E67096ED6FC}" dt="2023-05-05T15:33:44.535" v="635"/>
        <pc:sldMkLst>
          <pc:docMk/>
          <pc:sldMk cId="2568107191" sldId="413"/>
        </pc:sldMkLst>
        <pc:spChg chg="mod">
          <ac:chgData name="Ana Alonso-Butcher" userId="S::ana.alonso-butcher@constructionyouth.org.uk::5baf7281-bfe7-45f8-8105-12f09202ebed" providerId="AD" clId="Web-{4EAE1E9C-5E9E-3596-543E-5E67096ED6FC}" dt="2023-05-04T15:04:28.584" v="232" actId="20577"/>
          <ac:spMkLst>
            <pc:docMk/>
            <pc:sldMk cId="2568107191" sldId="413"/>
            <ac:spMk id="3" creationId="{515BB19F-199D-B79C-9CF5-7A4B0A2AB36B}"/>
          </ac:spMkLst>
        </pc:spChg>
        <pc:picChg chg="mod">
          <ac:chgData name="Ana Alonso-Butcher" userId="S::ana.alonso-butcher@constructionyouth.org.uk::5baf7281-bfe7-45f8-8105-12f09202ebed" providerId="AD" clId="Web-{4EAE1E9C-5E9E-3596-543E-5E67096ED6FC}" dt="2023-05-05T13:42:58.386" v="283" actId="1076"/>
          <ac:picMkLst>
            <pc:docMk/>
            <pc:sldMk cId="2568107191" sldId="413"/>
            <ac:picMk id="13" creationId="{00000000-0000-0000-0000-000000000000}"/>
          </ac:picMkLst>
        </pc:picChg>
      </pc:sldChg>
      <pc:sldChg chg="addSp delSp modSp add del">
        <pc:chgData name="Ana Alonso-Butcher" userId="S::ana.alonso-butcher@constructionyouth.org.uk::5baf7281-bfe7-45f8-8105-12f09202ebed" providerId="AD" clId="Web-{4EAE1E9C-5E9E-3596-543E-5E67096ED6FC}" dt="2023-05-04T15:02:52.156" v="223"/>
        <pc:sldMkLst>
          <pc:docMk/>
          <pc:sldMk cId="3683149666" sldId="417"/>
        </pc:sldMkLst>
        <pc:spChg chg="add del mod">
          <ac:chgData name="Ana Alonso-Butcher" userId="S::ana.alonso-butcher@constructionyouth.org.uk::5baf7281-bfe7-45f8-8105-12f09202ebed" providerId="AD" clId="Web-{4EAE1E9C-5E9E-3596-543E-5E67096ED6FC}" dt="2023-05-04T15:00:40.070" v="171"/>
          <ac:spMkLst>
            <pc:docMk/>
            <pc:sldMk cId="3683149666" sldId="417"/>
            <ac:spMk id="9" creationId="{967A2CE2-992F-A950-5A57-D2576C3C423E}"/>
          </ac:spMkLst>
        </pc:spChg>
        <pc:spChg chg="add del mod">
          <ac:chgData name="Ana Alonso-Butcher" userId="S::ana.alonso-butcher@constructionyouth.org.uk::5baf7281-bfe7-45f8-8105-12f09202ebed" providerId="AD" clId="Web-{4EAE1E9C-5E9E-3596-543E-5E67096ED6FC}" dt="2023-05-04T15:00:20.430" v="158"/>
          <ac:spMkLst>
            <pc:docMk/>
            <pc:sldMk cId="3683149666" sldId="417"/>
            <ac:spMk id="11" creationId="{D914A353-4545-6849-6397-FACE034B5330}"/>
          </ac:spMkLst>
        </pc:spChg>
        <pc:spChg chg="add del mod">
          <ac:chgData name="Ana Alonso-Butcher" userId="S::ana.alonso-butcher@constructionyouth.org.uk::5baf7281-bfe7-45f8-8105-12f09202ebed" providerId="AD" clId="Web-{4EAE1E9C-5E9E-3596-543E-5E67096ED6FC}" dt="2023-05-04T15:00:12.053" v="154"/>
          <ac:spMkLst>
            <pc:docMk/>
            <pc:sldMk cId="3683149666" sldId="417"/>
            <ac:spMk id="15" creationId="{18CCBF65-0229-38E3-3F1E-1F33B006E6CB}"/>
          </ac:spMkLst>
        </pc:spChg>
        <pc:spChg chg="add del mod">
          <ac:chgData name="Ana Alonso-Butcher" userId="S::ana.alonso-butcher@constructionyouth.org.uk::5baf7281-bfe7-45f8-8105-12f09202ebed" providerId="AD" clId="Web-{4EAE1E9C-5E9E-3596-543E-5E67096ED6FC}" dt="2023-05-04T15:00:03.724" v="149"/>
          <ac:spMkLst>
            <pc:docMk/>
            <pc:sldMk cId="3683149666" sldId="417"/>
            <ac:spMk id="17" creationId="{103C0E74-02D8-91BC-98B3-6B45AAE740D7}"/>
          </ac:spMkLst>
        </pc:spChg>
        <pc:picChg chg="add mod">
          <ac:chgData name="Ana Alonso-Butcher" userId="S::ana.alonso-butcher@constructionyouth.org.uk::5baf7281-bfe7-45f8-8105-12f09202ebed" providerId="AD" clId="Web-{4EAE1E9C-5E9E-3596-543E-5E67096ED6FC}" dt="2023-05-04T15:00:43.805" v="172" actId="1076"/>
          <ac:picMkLst>
            <pc:docMk/>
            <pc:sldMk cId="3683149666" sldId="417"/>
            <ac:picMk id="2" creationId="{96597E32-494F-8097-097F-6D94A60DFD59}"/>
          </ac:picMkLst>
        </pc:picChg>
        <pc:picChg chg="add del mod">
          <ac:chgData name="Ana Alonso-Butcher" userId="S::ana.alonso-butcher@constructionyouth.org.uk::5baf7281-bfe7-45f8-8105-12f09202ebed" providerId="AD" clId="Web-{4EAE1E9C-5E9E-3596-543E-5E67096ED6FC}" dt="2023-05-04T11:07:40.372" v="123"/>
          <ac:picMkLst>
            <pc:docMk/>
            <pc:sldMk cId="3683149666" sldId="417"/>
            <ac:picMk id="2" creationId="{ECFE183E-6181-B87F-B3A1-2F8F00DAE779}"/>
          </ac:picMkLst>
        </pc:picChg>
        <pc:picChg chg="add del mod">
          <ac:chgData name="Ana Alonso-Butcher" userId="S::ana.alonso-butcher@constructionyouth.org.uk::5baf7281-bfe7-45f8-8105-12f09202ebed" providerId="AD" clId="Web-{4EAE1E9C-5E9E-3596-543E-5E67096ED6FC}" dt="2023-05-04T14:53:34.606" v="140"/>
          <ac:picMkLst>
            <pc:docMk/>
            <pc:sldMk cId="3683149666" sldId="417"/>
            <ac:picMk id="6" creationId="{814F85EE-F77D-5FCA-6E16-79372F77B994}"/>
          </ac:picMkLst>
        </pc:picChg>
        <pc:picChg chg="add del mod">
          <ac:chgData name="Ana Alonso-Butcher" userId="S::ana.alonso-butcher@constructionyouth.org.uk::5baf7281-bfe7-45f8-8105-12f09202ebed" providerId="AD" clId="Web-{4EAE1E9C-5E9E-3596-543E-5E67096ED6FC}" dt="2023-05-04T11:08:01.623" v="126"/>
          <ac:picMkLst>
            <pc:docMk/>
            <pc:sldMk cId="3683149666" sldId="417"/>
            <ac:picMk id="6" creationId="{92FE8E56-E642-42DB-3D01-5FF0D0A907C2}"/>
          </ac:picMkLst>
        </pc:picChg>
        <pc:picChg chg="add del mod">
          <ac:chgData name="Ana Alonso-Butcher" userId="S::ana.alonso-butcher@constructionyouth.org.uk::5baf7281-bfe7-45f8-8105-12f09202ebed" providerId="AD" clId="Web-{4EAE1E9C-5E9E-3596-543E-5E67096ED6FC}" dt="2023-05-04T14:53:03.932" v="130"/>
          <ac:picMkLst>
            <pc:docMk/>
            <pc:sldMk cId="3683149666" sldId="417"/>
            <ac:picMk id="7" creationId="{56472354-D247-8C04-7392-10BA8571D8E8}"/>
          </ac:picMkLst>
        </pc:picChg>
        <pc:picChg chg="add del mod">
          <ac:chgData name="Ana Alonso-Butcher" userId="S::ana.alonso-butcher@constructionyouth.org.uk::5baf7281-bfe7-45f8-8105-12f09202ebed" providerId="AD" clId="Web-{4EAE1E9C-5E9E-3596-543E-5E67096ED6FC}" dt="2023-05-04T11:07:33.262" v="122"/>
          <ac:picMkLst>
            <pc:docMk/>
            <pc:sldMk cId="3683149666" sldId="417"/>
            <ac:picMk id="3076" creationId="{F043314B-29D1-749C-643E-5360E54088AF}"/>
          </ac:picMkLst>
        </pc:picChg>
      </pc:sldChg>
      <pc:sldChg chg="modSp modNotes">
        <pc:chgData name="Ana Alonso-Butcher" userId="S::ana.alonso-butcher@constructionyouth.org.uk::5baf7281-bfe7-45f8-8105-12f09202ebed" providerId="AD" clId="Web-{4EAE1E9C-5E9E-3596-543E-5E67096ED6FC}" dt="2023-05-05T13:53:27.621" v="454"/>
        <pc:sldMkLst>
          <pc:docMk/>
          <pc:sldMk cId="2227102297" sldId="418"/>
        </pc:sldMkLst>
        <pc:spChg chg="mod">
          <ac:chgData name="Ana Alonso-Butcher" userId="S::ana.alonso-butcher@constructionyouth.org.uk::5baf7281-bfe7-45f8-8105-12f09202ebed" providerId="AD" clId="Web-{4EAE1E9C-5E9E-3596-543E-5E67096ED6FC}" dt="2023-05-05T13:42:34.666" v="281" actId="20577"/>
          <ac:spMkLst>
            <pc:docMk/>
            <pc:sldMk cId="2227102297" sldId="418"/>
            <ac:spMk id="2" creationId="{31EBB8C0-EA26-DC9B-E946-1133F5CD59D9}"/>
          </ac:spMkLst>
        </pc:spChg>
        <pc:spChg chg="mod">
          <ac:chgData name="Ana Alonso-Butcher" userId="S::ana.alonso-butcher@constructionyouth.org.uk::5baf7281-bfe7-45f8-8105-12f09202ebed" providerId="AD" clId="Web-{4EAE1E9C-5E9E-3596-543E-5E67096ED6FC}" dt="2023-05-05T13:41:57.775" v="277" actId="1076"/>
          <ac:spMkLst>
            <pc:docMk/>
            <pc:sldMk cId="2227102297" sldId="418"/>
            <ac:spMk id="5" creationId="{00000000-0000-0000-0000-000000000000}"/>
          </ac:spMkLst>
        </pc:spChg>
        <pc:spChg chg="mod">
          <ac:chgData name="Ana Alonso-Butcher" userId="S::ana.alonso-butcher@constructionyouth.org.uk::5baf7281-bfe7-45f8-8105-12f09202ebed" providerId="AD" clId="Web-{4EAE1E9C-5E9E-3596-543E-5E67096ED6FC}" dt="2023-05-05T13:42:07.040" v="279" actId="14100"/>
          <ac:spMkLst>
            <pc:docMk/>
            <pc:sldMk cId="2227102297" sldId="418"/>
            <ac:spMk id="6" creationId="{7A1B6379-0122-B5DF-55F6-3E310B4FA21E}"/>
          </ac:spMkLst>
        </pc:spChg>
        <pc:picChg chg="mod">
          <ac:chgData name="Ana Alonso-Butcher" userId="S::ana.alonso-butcher@constructionyouth.org.uk::5baf7281-bfe7-45f8-8105-12f09202ebed" providerId="AD" clId="Web-{4EAE1E9C-5E9E-3596-543E-5E67096ED6FC}" dt="2023-05-05T13:42:14.119" v="280" actId="1076"/>
          <ac:picMkLst>
            <pc:docMk/>
            <pc:sldMk cId="2227102297" sldId="418"/>
            <ac:picMk id="13" creationId="{00000000-0000-0000-0000-000000000000}"/>
          </ac:picMkLst>
        </pc:picChg>
      </pc:sldChg>
      <pc:sldChg chg="modSp">
        <pc:chgData name="Ana Alonso-Butcher" userId="S::ana.alonso-butcher@constructionyouth.org.uk::5baf7281-bfe7-45f8-8105-12f09202ebed" providerId="AD" clId="Web-{4EAE1E9C-5E9E-3596-543E-5E67096ED6FC}" dt="2023-05-05T13:37:44.830" v="241" actId="14100"/>
        <pc:sldMkLst>
          <pc:docMk/>
          <pc:sldMk cId="3415928479" sldId="419"/>
        </pc:sldMkLst>
        <pc:spChg chg="mod">
          <ac:chgData name="Ana Alonso-Butcher" userId="S::ana.alonso-butcher@constructionyouth.org.uk::5baf7281-bfe7-45f8-8105-12f09202ebed" providerId="AD" clId="Web-{4EAE1E9C-5E9E-3596-543E-5E67096ED6FC}" dt="2023-05-05T13:37:44.830" v="241" actId="14100"/>
          <ac:spMkLst>
            <pc:docMk/>
            <pc:sldMk cId="3415928479" sldId="419"/>
            <ac:spMk id="6" creationId="{7A1B6379-0122-B5DF-55F6-3E310B4FA21E}"/>
          </ac:spMkLst>
        </pc:spChg>
        <pc:picChg chg="mod">
          <ac:chgData name="Ana Alonso-Butcher" userId="S::ana.alonso-butcher@constructionyouth.org.uk::5baf7281-bfe7-45f8-8105-12f09202ebed" providerId="AD" clId="Web-{4EAE1E9C-5E9E-3596-543E-5E67096ED6FC}" dt="2023-05-05T13:37:38.377" v="240" actId="1076"/>
          <ac:picMkLst>
            <pc:docMk/>
            <pc:sldMk cId="3415928479" sldId="419"/>
            <ac:picMk id="13" creationId="{00000000-0000-0000-0000-000000000000}"/>
          </ac:picMkLst>
        </pc:picChg>
      </pc:sldChg>
      <pc:sldChg chg="del">
        <pc:chgData name="Ana Alonso-Butcher" userId="S::ana.alonso-butcher@constructionyouth.org.uk::5baf7281-bfe7-45f8-8105-12f09202ebed" providerId="AD" clId="Web-{4EAE1E9C-5E9E-3596-543E-5E67096ED6FC}" dt="2023-05-04T15:05:01.586" v="235"/>
        <pc:sldMkLst>
          <pc:docMk/>
          <pc:sldMk cId="141925289" sldId="421"/>
        </pc:sldMkLst>
      </pc:sldChg>
      <pc:sldChg chg="modSp modNotes">
        <pc:chgData name="Ana Alonso-Butcher" userId="S::ana.alonso-butcher@constructionyouth.org.uk::5baf7281-bfe7-45f8-8105-12f09202ebed" providerId="AD" clId="Web-{4EAE1E9C-5E9E-3596-543E-5E67096ED6FC}" dt="2023-05-05T13:51:38.619" v="367"/>
        <pc:sldMkLst>
          <pc:docMk/>
          <pc:sldMk cId="2707508915" sldId="422"/>
        </pc:sldMkLst>
        <pc:picChg chg="mod">
          <ac:chgData name="Ana Alonso-Butcher" userId="S::ana.alonso-butcher@constructionyouth.org.uk::5baf7281-bfe7-45f8-8105-12f09202ebed" providerId="AD" clId="Web-{4EAE1E9C-5E9E-3596-543E-5E67096ED6FC}" dt="2023-05-05T13:40:22.866" v="267" actId="1076"/>
          <ac:picMkLst>
            <pc:docMk/>
            <pc:sldMk cId="2707508915" sldId="422"/>
            <ac:picMk id="13" creationId="{00000000-0000-0000-0000-000000000000}"/>
          </ac:picMkLst>
        </pc:picChg>
      </pc:sldChg>
      <pc:sldChg chg="modSp modNotes">
        <pc:chgData name="Ana Alonso-Butcher" userId="S::ana.alonso-butcher@constructionyouth.org.uk::5baf7281-bfe7-45f8-8105-12f09202ebed" providerId="AD" clId="Web-{4EAE1E9C-5E9E-3596-543E-5E67096ED6FC}" dt="2023-05-05T13:52:43.777" v="453"/>
        <pc:sldMkLst>
          <pc:docMk/>
          <pc:sldMk cId="3235359983" sldId="423"/>
        </pc:sldMkLst>
        <pc:picChg chg="mod">
          <ac:chgData name="Ana Alonso-Butcher" userId="S::ana.alonso-butcher@constructionyouth.org.uk::5baf7281-bfe7-45f8-8105-12f09202ebed" providerId="AD" clId="Web-{4EAE1E9C-5E9E-3596-543E-5E67096ED6FC}" dt="2023-05-05T13:40:35.882" v="270" actId="1076"/>
          <ac:picMkLst>
            <pc:docMk/>
            <pc:sldMk cId="3235359983" sldId="423"/>
            <ac:picMk id="13" creationId="{00000000-0000-0000-0000-000000000000}"/>
          </ac:picMkLst>
        </pc:picChg>
      </pc:sldChg>
      <pc:sldChg chg="addSp delSp modSp add replId modNotes">
        <pc:chgData name="Ana Alonso-Butcher" userId="S::ana.alonso-butcher@constructionyouth.org.uk::5baf7281-bfe7-45f8-8105-12f09202ebed" providerId="AD" clId="Web-{4EAE1E9C-5E9E-3596-543E-5E67096ED6FC}" dt="2023-05-05T15:46:40.768" v="639"/>
        <pc:sldMkLst>
          <pc:docMk/>
          <pc:sldMk cId="3194613337" sldId="424"/>
        </pc:sldMkLst>
        <pc:spChg chg="add del mod">
          <ac:chgData name="Ana Alonso-Butcher" userId="S::ana.alonso-butcher@constructionyouth.org.uk::5baf7281-bfe7-45f8-8105-12f09202ebed" providerId="AD" clId="Web-{4EAE1E9C-5E9E-3596-543E-5E67096ED6FC}" dt="2023-05-05T15:46:40.768" v="639"/>
          <ac:spMkLst>
            <pc:docMk/>
            <pc:sldMk cId="3194613337" sldId="424"/>
            <ac:spMk id="2" creationId="{7CB7D020-2358-1E18-058B-B1CD852FEEC9}"/>
          </ac:spMkLst>
        </pc:spChg>
        <pc:spChg chg="del">
          <ac:chgData name="Ana Alonso-Butcher" userId="S::ana.alonso-butcher@constructionyouth.org.uk::5baf7281-bfe7-45f8-8105-12f09202ebed" providerId="AD" clId="Web-{4EAE1E9C-5E9E-3596-543E-5E67096ED6FC}" dt="2023-05-04T15:01:06.993" v="174"/>
          <ac:spMkLst>
            <pc:docMk/>
            <pc:sldMk cId="3194613337" sldId="424"/>
            <ac:spMk id="3" creationId="{515BB19F-199D-B79C-9CF5-7A4B0A2AB36B}"/>
          </ac:spMkLst>
        </pc:spChg>
        <pc:spChg chg="mod">
          <ac:chgData name="Ana Alonso-Butcher" userId="S::ana.alonso-butcher@constructionyouth.org.uk::5baf7281-bfe7-45f8-8105-12f09202ebed" providerId="AD" clId="Web-{4EAE1E9C-5E9E-3596-543E-5E67096ED6FC}" dt="2023-05-04T15:01:22.776" v="181" actId="20577"/>
          <ac:spMkLst>
            <pc:docMk/>
            <pc:sldMk cId="3194613337" sldId="424"/>
            <ac:spMk id="5" creationId="{00000000-0000-0000-0000-000000000000}"/>
          </ac:spMkLst>
        </pc:spChg>
        <pc:picChg chg="add mod">
          <ac:chgData name="Ana Alonso-Butcher" userId="S::ana.alonso-butcher@constructionyouth.org.uk::5baf7281-bfe7-45f8-8105-12f09202ebed" providerId="AD" clId="Web-{4EAE1E9C-5E9E-3596-543E-5E67096ED6FC}" dt="2023-05-04T15:01:36.245" v="184" actId="1076"/>
          <ac:picMkLst>
            <pc:docMk/>
            <pc:sldMk cId="3194613337" sldId="424"/>
            <ac:picMk id="4" creationId="{4CC4184E-5541-5464-3B3B-F1C4B7F7B821}"/>
          </ac:picMkLst>
        </pc:picChg>
        <pc:picChg chg="mod">
          <ac:chgData name="Ana Alonso-Butcher" userId="S::ana.alonso-butcher@constructionyouth.org.uk::5baf7281-bfe7-45f8-8105-12f09202ebed" providerId="AD" clId="Web-{4EAE1E9C-5E9E-3596-543E-5E67096ED6FC}" dt="2023-05-05T13:41:19.633" v="272" actId="1076"/>
          <ac:picMkLst>
            <pc:docMk/>
            <pc:sldMk cId="3194613337" sldId="424"/>
            <ac:picMk id="13" creationId="{00000000-0000-0000-0000-000000000000}"/>
          </ac:picMkLst>
        </pc:picChg>
      </pc:sldChg>
      <pc:sldChg chg="delSp modSp add modNotes">
        <pc:chgData name="Ana Alonso-Butcher" userId="S::ana.alonso-butcher@constructionyouth.org.uk::5baf7281-bfe7-45f8-8105-12f09202ebed" providerId="AD" clId="Web-{4EAE1E9C-5E9E-3596-543E-5E67096ED6FC}" dt="2023-05-05T15:16:48.682" v="483"/>
        <pc:sldMkLst>
          <pc:docMk/>
          <pc:sldMk cId="2589503765" sldId="425"/>
        </pc:sldMkLst>
        <pc:spChg chg="del">
          <ac:chgData name="Ana Alonso-Butcher" userId="S::ana.alonso-butcher@constructionyouth.org.uk::5baf7281-bfe7-45f8-8105-12f09202ebed" providerId="AD" clId="Web-{4EAE1E9C-5E9E-3596-543E-5E67096ED6FC}" dt="2023-05-05T13:37:10.657" v="236"/>
          <ac:spMkLst>
            <pc:docMk/>
            <pc:sldMk cId="2589503765" sldId="425"/>
            <ac:spMk id="4" creationId="{97D0EAA7-1796-276F-3E64-ABA99362E4A1}"/>
          </ac:spMkLst>
        </pc:spChg>
        <pc:picChg chg="mod">
          <ac:chgData name="Ana Alonso-Butcher" userId="S::ana.alonso-butcher@constructionyouth.org.uk::5baf7281-bfe7-45f8-8105-12f09202ebed" providerId="AD" clId="Web-{4EAE1E9C-5E9E-3596-543E-5E67096ED6FC}" dt="2023-05-05T13:43:03.839" v="284" actId="1076"/>
          <ac:picMkLst>
            <pc:docMk/>
            <pc:sldMk cId="2589503765" sldId="425"/>
            <ac:picMk id="13" creationId="{00000000-0000-0000-0000-000000000000}"/>
          </ac:picMkLst>
        </pc:picChg>
      </pc:sldChg>
      <pc:sldChg chg="addSp modSp add modNotes">
        <pc:chgData name="Ana Alonso-Butcher" userId="S::ana.alonso-butcher@constructionyouth.org.uk::5baf7281-bfe7-45f8-8105-12f09202ebed" providerId="AD" clId="Web-{4EAE1E9C-5E9E-3596-543E-5E67096ED6FC}" dt="2023-05-05T15:16:57.198" v="485"/>
        <pc:sldMkLst>
          <pc:docMk/>
          <pc:sldMk cId="123697019" sldId="426"/>
        </pc:sldMkLst>
        <pc:picChg chg="add mod">
          <ac:chgData name="Ana Alonso-Butcher" userId="S::ana.alonso-butcher@constructionyouth.org.uk::5baf7281-bfe7-45f8-8105-12f09202ebed" providerId="AD" clId="Web-{4EAE1E9C-5E9E-3596-543E-5E67096ED6FC}" dt="2023-05-05T13:43:08.105" v="285" actId="1076"/>
          <ac:picMkLst>
            <pc:docMk/>
            <pc:sldMk cId="123697019" sldId="426"/>
            <ac:picMk id="5" creationId="{2BF30DD7-8BE6-A66B-A771-924DBF87963C}"/>
          </ac:picMkLst>
        </pc:picChg>
      </pc:sldChg>
    </pc:docChg>
  </pc:docChgLst>
  <pc:docChgLst>
    <pc:chgData name="Chantelle Nylander-Quartey" userId="S::chantelle.nylander-quartey@constructionyouth.org.uk::0c797c47-554d-436b-9e8e-4eeb8c61adec" providerId="AD" clId="Web-{2E0C4C24-C1D9-BFAD-B957-E84AFF0EDAF0}"/>
    <pc:docChg chg="modSld">
      <pc:chgData name="Chantelle Nylander-Quartey" userId="S::chantelle.nylander-quartey@constructionyouth.org.uk::0c797c47-554d-436b-9e8e-4eeb8c61adec" providerId="AD" clId="Web-{2E0C4C24-C1D9-BFAD-B957-E84AFF0EDAF0}" dt="2023-04-20T10:09:05.487" v="147"/>
      <pc:docMkLst>
        <pc:docMk/>
      </pc:docMkLst>
      <pc:sldChg chg="modNotes">
        <pc:chgData name="Chantelle Nylander-Quartey" userId="S::chantelle.nylander-quartey@constructionyouth.org.uk::0c797c47-554d-436b-9e8e-4eeb8c61adec" providerId="AD" clId="Web-{2E0C4C24-C1D9-BFAD-B957-E84AFF0EDAF0}" dt="2023-04-20T10:09:05.487" v="147"/>
        <pc:sldMkLst>
          <pc:docMk/>
          <pc:sldMk cId="2527118379" sldId="399"/>
        </pc:sldMkLst>
      </pc:sldChg>
      <pc:sldChg chg="modNotes">
        <pc:chgData name="Chantelle Nylander-Quartey" userId="S::chantelle.nylander-quartey@constructionyouth.org.uk::0c797c47-554d-436b-9e8e-4eeb8c61adec" providerId="AD" clId="Web-{2E0C4C24-C1D9-BFAD-B957-E84AFF0EDAF0}" dt="2023-04-20T10:07:37.984" v="103"/>
        <pc:sldMkLst>
          <pc:docMk/>
          <pc:sldMk cId="141925289" sldId="421"/>
        </pc:sldMkLst>
      </pc:sldChg>
    </pc:docChg>
  </pc:docChgLst>
  <pc:docChgLst>
    <pc:chgData name="Ana Alonso-Butcher" userId="S::ana.alonso-butcher@constructionyouth.org.uk::5baf7281-bfe7-45f8-8105-12f09202ebed" providerId="AD" clId="Web-{E900890F-A17B-4BA5-3899-8F300928B623}"/>
    <pc:docChg chg="delSld modSld">
      <pc:chgData name="Ana Alonso-Butcher" userId="S::ana.alonso-butcher@constructionyouth.org.uk::5baf7281-bfe7-45f8-8105-12f09202ebed" providerId="AD" clId="Web-{E900890F-A17B-4BA5-3899-8F300928B623}" dt="2023-05-19T10:02:36.049" v="1429"/>
      <pc:docMkLst>
        <pc:docMk/>
      </pc:docMkLst>
      <pc:sldChg chg="modNotes">
        <pc:chgData name="Ana Alonso-Butcher" userId="S::ana.alonso-butcher@constructionyouth.org.uk::5baf7281-bfe7-45f8-8105-12f09202ebed" providerId="AD" clId="Web-{E900890F-A17B-4BA5-3899-8F300928B623}" dt="2023-05-19T10:02:36.049" v="1429"/>
        <pc:sldMkLst>
          <pc:docMk/>
          <pc:sldMk cId="1785487488" sldId="274"/>
        </pc:sldMkLst>
      </pc:sldChg>
      <pc:sldChg chg="modNotes">
        <pc:chgData name="Ana Alonso-Butcher" userId="S::ana.alonso-butcher@constructionyouth.org.uk::5baf7281-bfe7-45f8-8105-12f09202ebed" providerId="AD" clId="Web-{E900890F-A17B-4BA5-3899-8F300928B623}" dt="2023-05-19T09:21:59.139" v="853"/>
        <pc:sldMkLst>
          <pc:docMk/>
          <pc:sldMk cId="2527118379" sldId="399"/>
        </pc:sldMkLst>
      </pc:sldChg>
      <pc:sldChg chg="modNotes">
        <pc:chgData name="Ana Alonso-Butcher" userId="S::ana.alonso-butcher@constructionyouth.org.uk::5baf7281-bfe7-45f8-8105-12f09202ebed" providerId="AD" clId="Web-{E900890F-A17B-4BA5-3899-8F300928B623}" dt="2023-05-19T09:01:40.535" v="44"/>
        <pc:sldMkLst>
          <pc:docMk/>
          <pc:sldMk cId="2003582424" sldId="406"/>
        </pc:sldMkLst>
      </pc:sldChg>
      <pc:sldChg chg="modNotes">
        <pc:chgData name="Ana Alonso-Butcher" userId="S::ana.alonso-butcher@constructionyouth.org.uk::5baf7281-bfe7-45f8-8105-12f09202ebed" providerId="AD" clId="Web-{E900890F-A17B-4BA5-3899-8F300928B623}" dt="2023-05-19T09:07:41.578" v="494"/>
        <pc:sldMkLst>
          <pc:docMk/>
          <pc:sldMk cId="3544088669" sldId="407"/>
        </pc:sldMkLst>
      </pc:sldChg>
      <pc:sldChg chg="modNotes">
        <pc:chgData name="Ana Alonso-Butcher" userId="S::ana.alonso-butcher@constructionyouth.org.uk::5baf7281-bfe7-45f8-8105-12f09202ebed" providerId="AD" clId="Web-{E900890F-A17B-4BA5-3899-8F300928B623}" dt="2023-05-19T09:04:06.540" v="312"/>
        <pc:sldMkLst>
          <pc:docMk/>
          <pc:sldMk cId="2616781814" sldId="408"/>
        </pc:sldMkLst>
      </pc:sldChg>
      <pc:sldChg chg="modNotes">
        <pc:chgData name="Ana Alonso-Butcher" userId="S::ana.alonso-butcher@constructionyouth.org.uk::5baf7281-bfe7-45f8-8105-12f09202ebed" providerId="AD" clId="Web-{E900890F-A17B-4BA5-3899-8F300928B623}" dt="2023-05-19T09:12:22.369" v="695"/>
        <pc:sldMkLst>
          <pc:docMk/>
          <pc:sldMk cId="1321519527" sldId="411"/>
        </pc:sldMkLst>
      </pc:sldChg>
      <pc:sldChg chg="modNotes">
        <pc:chgData name="Ana Alonso-Butcher" userId="S::ana.alonso-butcher@constructionyouth.org.uk::5baf7281-bfe7-45f8-8105-12f09202ebed" providerId="AD" clId="Web-{E900890F-A17B-4BA5-3899-8F300928B623}" dt="2023-05-19T10:00:34.545" v="1361"/>
        <pc:sldMkLst>
          <pc:docMk/>
          <pc:sldMk cId="2568107191" sldId="413"/>
        </pc:sldMkLst>
      </pc:sldChg>
      <pc:sldChg chg="modNotes">
        <pc:chgData name="Ana Alonso-Butcher" userId="S::ana.alonso-butcher@constructionyouth.org.uk::5baf7281-bfe7-45f8-8105-12f09202ebed" providerId="AD" clId="Web-{E900890F-A17B-4BA5-3899-8F300928B623}" dt="2023-05-19T09:09:06.925" v="513"/>
        <pc:sldMkLst>
          <pc:docMk/>
          <pc:sldMk cId="2227102297" sldId="418"/>
        </pc:sldMkLst>
      </pc:sldChg>
      <pc:sldChg chg="del">
        <pc:chgData name="Ana Alonso-Butcher" userId="S::ana.alonso-butcher@constructionyouth.org.uk::5baf7281-bfe7-45f8-8105-12f09202ebed" providerId="AD" clId="Web-{E900890F-A17B-4BA5-3899-8F300928B623}" dt="2023-05-19T09:12:48.839" v="696"/>
        <pc:sldMkLst>
          <pc:docMk/>
          <pc:sldMk cId="3415928479" sldId="419"/>
        </pc:sldMkLst>
      </pc:sldChg>
      <pc:sldChg chg="modSp modNotes">
        <pc:chgData name="Ana Alonso-Butcher" userId="S::ana.alonso-butcher@constructionyouth.org.uk::5baf7281-bfe7-45f8-8105-12f09202ebed" providerId="AD" clId="Web-{E900890F-A17B-4BA5-3899-8F300928B623}" dt="2023-05-19T09:26:40.992" v="1250" actId="1076"/>
        <pc:sldMkLst>
          <pc:docMk/>
          <pc:sldMk cId="2589503765" sldId="425"/>
        </pc:sldMkLst>
        <pc:spChg chg="mod">
          <ac:chgData name="Ana Alonso-Butcher" userId="S::ana.alonso-butcher@constructionyouth.org.uk::5baf7281-bfe7-45f8-8105-12f09202ebed" providerId="AD" clId="Web-{E900890F-A17B-4BA5-3899-8F300928B623}" dt="2023-05-19T09:26:40.992" v="1250" actId="1076"/>
          <ac:spMkLst>
            <pc:docMk/>
            <pc:sldMk cId="2589503765" sldId="425"/>
            <ac:spMk id="3" creationId="{515BB19F-199D-B79C-9CF5-7A4B0A2AB36B}"/>
          </ac:spMkLst>
        </pc:spChg>
      </pc:sldChg>
    </pc:docChg>
  </pc:docChgLst>
  <pc:docChgLst>
    <pc:chgData name="Ana Alonso-Butcher" userId="S::ana.alonso-butcher@constructionyouth.org.uk::5baf7281-bfe7-45f8-8105-12f09202ebed" providerId="AD" clId="Web-{E7683C63-ABBB-C1D6-98FE-FC36704A199A}"/>
    <pc:docChg chg="modSld">
      <pc:chgData name="Ana Alonso-Butcher" userId="S::ana.alonso-butcher@constructionyouth.org.uk::5baf7281-bfe7-45f8-8105-12f09202ebed" providerId="AD" clId="Web-{E7683C63-ABBB-C1D6-98FE-FC36704A199A}" dt="2023-05-02T15:50:18.024" v="5"/>
      <pc:docMkLst>
        <pc:docMk/>
      </pc:docMkLst>
      <pc:sldChg chg="modNotes">
        <pc:chgData name="Ana Alonso-Butcher" userId="S::ana.alonso-butcher@constructionyouth.org.uk::5baf7281-bfe7-45f8-8105-12f09202ebed" providerId="AD" clId="Web-{E7683C63-ABBB-C1D6-98FE-FC36704A199A}" dt="2023-05-02T15:50:18.024" v="5"/>
        <pc:sldMkLst>
          <pc:docMk/>
          <pc:sldMk cId="3544088669" sldId="407"/>
        </pc:sldMkLst>
      </pc:sldChg>
    </pc:docChg>
  </pc:docChgLst>
  <pc:docChgLst>
    <pc:chgData name="Ana Alonso-Butcher" userId="S::ana.alonso-butcher@constructionyouth.org.uk::5baf7281-bfe7-45f8-8105-12f09202ebed" providerId="AD" clId="Web-{66761212-E053-10D3-870A-258ACD3FAB79}"/>
    <pc:docChg chg="modSld">
      <pc:chgData name="Ana Alonso-Butcher" userId="S::ana.alonso-butcher@constructionyouth.org.uk::5baf7281-bfe7-45f8-8105-12f09202ebed" providerId="AD" clId="Web-{66761212-E053-10D3-870A-258ACD3FAB79}" dt="2023-06-27T11:03:01.590" v="90" actId="20577"/>
      <pc:docMkLst>
        <pc:docMk/>
      </pc:docMkLst>
      <pc:sldChg chg="modSp">
        <pc:chgData name="Ana Alonso-Butcher" userId="S::ana.alonso-butcher@constructionyouth.org.uk::5baf7281-bfe7-45f8-8105-12f09202ebed" providerId="AD" clId="Web-{66761212-E053-10D3-870A-258ACD3FAB79}" dt="2023-06-20T15:51:47.511" v="73" actId="20577"/>
        <pc:sldMkLst>
          <pc:docMk/>
          <pc:sldMk cId="2568107191" sldId="413"/>
        </pc:sldMkLst>
        <pc:spChg chg="mod">
          <ac:chgData name="Ana Alonso-Butcher" userId="S::ana.alonso-butcher@constructionyouth.org.uk::5baf7281-bfe7-45f8-8105-12f09202ebed" providerId="AD" clId="Web-{66761212-E053-10D3-870A-258ACD3FAB79}" dt="2023-06-20T15:51:47.511" v="73" actId="20577"/>
          <ac:spMkLst>
            <pc:docMk/>
            <pc:sldMk cId="2568107191" sldId="413"/>
            <ac:spMk id="3" creationId="{515BB19F-199D-B79C-9CF5-7A4B0A2AB36B}"/>
          </ac:spMkLst>
        </pc:spChg>
      </pc:sldChg>
      <pc:sldChg chg="modSp">
        <pc:chgData name="Ana Alonso-Butcher" userId="S::ana.alonso-butcher@constructionyouth.org.uk::5baf7281-bfe7-45f8-8105-12f09202ebed" providerId="AD" clId="Web-{66761212-E053-10D3-870A-258ACD3FAB79}" dt="2023-06-27T11:03:01.590" v="90" actId="20577"/>
        <pc:sldMkLst>
          <pc:docMk/>
          <pc:sldMk cId="2227102297" sldId="418"/>
        </pc:sldMkLst>
        <pc:spChg chg="mod">
          <ac:chgData name="Ana Alonso-Butcher" userId="S::ana.alonso-butcher@constructionyouth.org.uk::5baf7281-bfe7-45f8-8105-12f09202ebed" providerId="AD" clId="Web-{66761212-E053-10D3-870A-258ACD3FAB79}" dt="2023-06-27T11:03:01.590" v="90" actId="20577"/>
          <ac:spMkLst>
            <pc:docMk/>
            <pc:sldMk cId="2227102297" sldId="418"/>
            <ac:spMk id="2" creationId="{31EBB8C0-EA26-DC9B-E946-1133F5CD59D9}"/>
          </ac:spMkLst>
        </pc:spChg>
      </pc:sldChg>
    </pc:docChg>
  </pc:docChgLst>
  <pc:docChgLst>
    <pc:chgData name="Tyrell Tucker" userId="S::tyrell.tucker@constructionyouth.org.uk::db0548b9-7d72-4915-9b03-ab2ffb67930b" providerId="AD" clId="Web-{82800424-BFEA-17C0-1A1C-71F2347684A4}"/>
    <pc:docChg chg="modSld">
      <pc:chgData name="Tyrell Tucker" userId="S::tyrell.tucker@constructionyouth.org.uk::db0548b9-7d72-4915-9b03-ab2ffb67930b" providerId="AD" clId="Web-{82800424-BFEA-17C0-1A1C-71F2347684A4}" dt="2023-05-05T11:21:03.702" v="237"/>
      <pc:docMkLst>
        <pc:docMk/>
      </pc:docMkLst>
      <pc:sldChg chg="modNotes">
        <pc:chgData name="Tyrell Tucker" userId="S::tyrell.tucker@constructionyouth.org.uk::db0548b9-7d72-4915-9b03-ab2ffb67930b" providerId="AD" clId="Web-{82800424-BFEA-17C0-1A1C-71F2347684A4}" dt="2023-05-05T11:07:43.605" v="36"/>
        <pc:sldMkLst>
          <pc:docMk/>
          <pc:sldMk cId="84848931" sldId="273"/>
        </pc:sldMkLst>
      </pc:sldChg>
      <pc:sldChg chg="modNotes">
        <pc:chgData name="Tyrell Tucker" userId="S::tyrell.tucker@constructionyouth.org.uk::db0548b9-7d72-4915-9b03-ab2ffb67930b" providerId="AD" clId="Web-{82800424-BFEA-17C0-1A1C-71F2347684A4}" dt="2023-05-05T11:10:14.112" v="108"/>
        <pc:sldMkLst>
          <pc:docMk/>
          <pc:sldMk cId="3544088669" sldId="407"/>
        </pc:sldMkLst>
      </pc:sldChg>
      <pc:sldChg chg="modSp modNotes">
        <pc:chgData name="Tyrell Tucker" userId="S::tyrell.tucker@constructionyouth.org.uk::db0548b9-7d72-4915-9b03-ab2ffb67930b" providerId="AD" clId="Web-{82800424-BFEA-17C0-1A1C-71F2347684A4}" dt="2023-05-05T11:21:03.702" v="237"/>
        <pc:sldMkLst>
          <pc:docMk/>
          <pc:sldMk cId="2568107191" sldId="413"/>
        </pc:sldMkLst>
        <pc:spChg chg="mod">
          <ac:chgData name="Tyrell Tucker" userId="S::tyrell.tucker@constructionyouth.org.uk::db0548b9-7d72-4915-9b03-ab2ffb67930b" providerId="AD" clId="Web-{82800424-BFEA-17C0-1A1C-71F2347684A4}" dt="2023-05-05T11:03:20.172" v="17" actId="20577"/>
          <ac:spMkLst>
            <pc:docMk/>
            <pc:sldMk cId="2568107191" sldId="413"/>
            <ac:spMk id="3" creationId="{515BB19F-199D-B79C-9CF5-7A4B0A2AB36B}"/>
          </ac:spMkLst>
        </pc:spChg>
      </pc:sldChg>
      <pc:sldChg chg="modNotes">
        <pc:chgData name="Tyrell Tucker" userId="S::tyrell.tucker@constructionyouth.org.uk::db0548b9-7d72-4915-9b03-ab2ffb67930b" providerId="AD" clId="Web-{82800424-BFEA-17C0-1A1C-71F2347684A4}" dt="2023-05-05T11:11:27.474" v="156"/>
        <pc:sldMkLst>
          <pc:docMk/>
          <pc:sldMk cId="2227102297" sldId="418"/>
        </pc:sldMkLst>
      </pc:sldChg>
      <pc:sldChg chg="modSp">
        <pc:chgData name="Tyrell Tucker" userId="S::tyrell.tucker@constructionyouth.org.uk::db0548b9-7d72-4915-9b03-ab2ffb67930b" providerId="AD" clId="Web-{82800424-BFEA-17C0-1A1C-71F2347684A4}" dt="2023-05-05T09:36:06.824" v="4" actId="20577"/>
        <pc:sldMkLst>
          <pc:docMk/>
          <pc:sldMk cId="2589503765" sldId="425"/>
        </pc:sldMkLst>
        <pc:spChg chg="mod">
          <ac:chgData name="Tyrell Tucker" userId="S::tyrell.tucker@constructionyouth.org.uk::db0548b9-7d72-4915-9b03-ab2ffb67930b" providerId="AD" clId="Web-{82800424-BFEA-17C0-1A1C-71F2347684A4}" dt="2023-05-05T09:36:06.824" v="4" actId="20577"/>
          <ac:spMkLst>
            <pc:docMk/>
            <pc:sldMk cId="2589503765" sldId="425"/>
            <ac:spMk id="3" creationId="{515BB19F-199D-B79C-9CF5-7A4B0A2AB36B}"/>
          </ac:spMkLst>
        </pc:spChg>
      </pc:sldChg>
      <pc:sldChg chg="modSp">
        <pc:chgData name="Tyrell Tucker" userId="S::tyrell.tucker@constructionyouth.org.uk::db0548b9-7d72-4915-9b03-ab2ffb67930b" providerId="AD" clId="Web-{82800424-BFEA-17C0-1A1C-71F2347684A4}" dt="2023-05-05T09:39:23.347" v="10" actId="20577"/>
        <pc:sldMkLst>
          <pc:docMk/>
          <pc:sldMk cId="123697019" sldId="426"/>
        </pc:sldMkLst>
        <pc:spChg chg="mod">
          <ac:chgData name="Tyrell Tucker" userId="S::tyrell.tucker@constructionyouth.org.uk::db0548b9-7d72-4915-9b03-ab2ffb67930b" providerId="AD" clId="Web-{82800424-BFEA-17C0-1A1C-71F2347684A4}" dt="2023-05-05T09:39:23.347" v="10" actId="20577"/>
          <ac:spMkLst>
            <pc:docMk/>
            <pc:sldMk cId="123697019" sldId="426"/>
            <ac:spMk id="3" creationId="{4127AEA3-A512-AEF8-C245-D74FB4CAEA14}"/>
          </ac:spMkLst>
        </pc:spChg>
      </pc:sldChg>
    </pc:docChg>
  </pc:docChgLst>
  <pc:docChgLst>
    <pc:chgData name="Chantelle Nylander-Quartey" userId="0c797c47-554d-436b-9e8e-4eeb8c61adec" providerId="ADAL" clId="{F0C66418-6204-4A34-9C23-0434DD68DFFB}"/>
    <pc:docChg chg="addSld delSld modSld">
      <pc:chgData name="Chantelle Nylander-Quartey" userId="0c797c47-554d-436b-9e8e-4eeb8c61adec" providerId="ADAL" clId="{F0C66418-6204-4A34-9C23-0434DD68DFFB}" dt="2023-03-31T12:16:26.139" v="11" actId="2696"/>
      <pc:docMkLst>
        <pc:docMk/>
      </pc:docMkLst>
      <pc:sldChg chg="delSp modSp">
        <pc:chgData name="Chantelle Nylander-Quartey" userId="0c797c47-554d-436b-9e8e-4eeb8c61adec" providerId="ADAL" clId="{F0C66418-6204-4A34-9C23-0434DD68DFFB}" dt="2023-03-31T10:08:26.804" v="4" actId="1076"/>
        <pc:sldMkLst>
          <pc:docMk/>
          <pc:sldMk cId="2616781814" sldId="408"/>
        </pc:sldMkLst>
        <pc:picChg chg="mod">
          <ac:chgData name="Chantelle Nylander-Quartey" userId="0c797c47-554d-436b-9e8e-4eeb8c61adec" providerId="ADAL" clId="{F0C66418-6204-4A34-9C23-0434DD68DFFB}" dt="2023-03-31T10:08:26.804" v="4" actId="1076"/>
          <ac:picMkLst>
            <pc:docMk/>
            <pc:sldMk cId="2616781814" sldId="408"/>
            <ac:picMk id="2050" creationId="{12976F92-D136-4B59-FFC1-63E4AEEEEE06}"/>
          </ac:picMkLst>
        </pc:picChg>
        <pc:picChg chg="del">
          <ac:chgData name="Chantelle Nylander-Quartey" userId="0c797c47-554d-436b-9e8e-4eeb8c61adec" providerId="ADAL" clId="{F0C66418-6204-4A34-9C23-0434DD68DFFB}" dt="2023-03-31T10:08:09.480" v="2" actId="478"/>
          <ac:picMkLst>
            <pc:docMk/>
            <pc:sldMk cId="2616781814" sldId="408"/>
            <ac:picMk id="2052" creationId="{BA4C3BA9-C1C6-E33F-F299-5E9545AB49C2}"/>
          </ac:picMkLst>
        </pc:picChg>
        <pc:picChg chg="del">
          <ac:chgData name="Chantelle Nylander-Quartey" userId="0c797c47-554d-436b-9e8e-4eeb8c61adec" providerId="ADAL" clId="{F0C66418-6204-4A34-9C23-0434DD68DFFB}" dt="2023-03-31T10:08:11.889" v="3" actId="478"/>
          <ac:picMkLst>
            <pc:docMk/>
            <pc:sldMk cId="2616781814" sldId="408"/>
            <ac:picMk id="2054" creationId="{4B64F015-3CDD-AC72-E9FE-2515BFFF248A}"/>
          </ac:picMkLst>
        </pc:picChg>
      </pc:sldChg>
      <pc:sldChg chg="del">
        <pc:chgData name="Chantelle Nylander-Quartey" userId="0c797c47-554d-436b-9e8e-4eeb8c61adec" providerId="ADAL" clId="{F0C66418-6204-4A34-9C23-0434DD68DFFB}" dt="2023-03-31T12:16:26.139" v="11" actId="2696"/>
        <pc:sldMkLst>
          <pc:docMk/>
          <pc:sldMk cId="3466841183" sldId="420"/>
        </pc:sldMkLst>
      </pc:sldChg>
      <pc:sldChg chg="delSp modSp add">
        <pc:chgData name="Chantelle Nylander-Quartey" userId="0c797c47-554d-436b-9e8e-4eeb8c61adec" providerId="ADAL" clId="{F0C66418-6204-4A34-9C23-0434DD68DFFB}" dt="2023-03-31T10:08:36.578" v="7" actId="1076"/>
        <pc:sldMkLst>
          <pc:docMk/>
          <pc:sldMk cId="2707508915" sldId="422"/>
        </pc:sldMkLst>
        <pc:picChg chg="del">
          <ac:chgData name="Chantelle Nylander-Quartey" userId="0c797c47-554d-436b-9e8e-4eeb8c61adec" providerId="ADAL" clId="{F0C66418-6204-4A34-9C23-0434DD68DFFB}" dt="2023-03-31T10:08:30.303" v="5" actId="478"/>
          <ac:picMkLst>
            <pc:docMk/>
            <pc:sldMk cId="2707508915" sldId="422"/>
            <ac:picMk id="2050" creationId="{12976F92-D136-4B59-FFC1-63E4AEEEEE06}"/>
          </ac:picMkLst>
        </pc:picChg>
        <pc:picChg chg="mod">
          <ac:chgData name="Chantelle Nylander-Quartey" userId="0c797c47-554d-436b-9e8e-4eeb8c61adec" providerId="ADAL" clId="{F0C66418-6204-4A34-9C23-0434DD68DFFB}" dt="2023-03-31T10:08:36.578" v="7" actId="1076"/>
          <ac:picMkLst>
            <pc:docMk/>
            <pc:sldMk cId="2707508915" sldId="422"/>
            <ac:picMk id="2052" creationId="{BA4C3BA9-C1C6-E33F-F299-5E9545AB49C2}"/>
          </ac:picMkLst>
        </pc:picChg>
        <pc:picChg chg="del">
          <ac:chgData name="Chantelle Nylander-Quartey" userId="0c797c47-554d-436b-9e8e-4eeb8c61adec" providerId="ADAL" clId="{F0C66418-6204-4A34-9C23-0434DD68DFFB}" dt="2023-03-31T10:08:33.901" v="6" actId="478"/>
          <ac:picMkLst>
            <pc:docMk/>
            <pc:sldMk cId="2707508915" sldId="422"/>
            <ac:picMk id="2054" creationId="{4B64F015-3CDD-AC72-E9FE-2515BFFF248A}"/>
          </ac:picMkLst>
        </pc:picChg>
      </pc:sldChg>
      <pc:sldChg chg="delSp modSp add">
        <pc:chgData name="Chantelle Nylander-Quartey" userId="0c797c47-554d-436b-9e8e-4eeb8c61adec" providerId="ADAL" clId="{F0C66418-6204-4A34-9C23-0434DD68DFFB}" dt="2023-03-31T10:08:50.386" v="10" actId="1076"/>
        <pc:sldMkLst>
          <pc:docMk/>
          <pc:sldMk cId="3235359983" sldId="423"/>
        </pc:sldMkLst>
        <pc:picChg chg="del">
          <ac:chgData name="Chantelle Nylander-Quartey" userId="0c797c47-554d-436b-9e8e-4eeb8c61adec" providerId="ADAL" clId="{F0C66418-6204-4A34-9C23-0434DD68DFFB}" dt="2023-03-31T10:08:48.034" v="9" actId="478"/>
          <ac:picMkLst>
            <pc:docMk/>
            <pc:sldMk cId="3235359983" sldId="423"/>
            <ac:picMk id="2050" creationId="{12976F92-D136-4B59-FFC1-63E4AEEEEE06}"/>
          </ac:picMkLst>
        </pc:picChg>
        <pc:picChg chg="del">
          <ac:chgData name="Chantelle Nylander-Quartey" userId="0c797c47-554d-436b-9e8e-4eeb8c61adec" providerId="ADAL" clId="{F0C66418-6204-4A34-9C23-0434DD68DFFB}" dt="2023-03-31T10:08:46.146" v="8" actId="478"/>
          <ac:picMkLst>
            <pc:docMk/>
            <pc:sldMk cId="3235359983" sldId="423"/>
            <ac:picMk id="2052" creationId="{BA4C3BA9-C1C6-E33F-F299-5E9545AB49C2}"/>
          </ac:picMkLst>
        </pc:picChg>
        <pc:picChg chg="mod">
          <ac:chgData name="Chantelle Nylander-Quartey" userId="0c797c47-554d-436b-9e8e-4eeb8c61adec" providerId="ADAL" clId="{F0C66418-6204-4A34-9C23-0434DD68DFFB}" dt="2023-03-31T10:08:50.386" v="10" actId="1076"/>
          <ac:picMkLst>
            <pc:docMk/>
            <pc:sldMk cId="3235359983" sldId="423"/>
            <ac:picMk id="2054" creationId="{4B64F015-3CDD-AC72-E9FE-2515BFFF248A}"/>
          </ac:picMkLst>
        </pc:picChg>
      </pc:sldChg>
    </pc:docChg>
  </pc:docChgLst>
  <pc:docChgLst>
    <pc:chgData name="Chantelle Nylander-Quartey" userId="0c797c47-554d-436b-9e8e-4eeb8c61adec" providerId="ADAL" clId="{5442BEBD-178A-4D5F-BD89-B6552A2B9CE2}"/>
    <pc:docChg chg="undo redo custSel addSld delSld modSld sldOrd">
      <pc:chgData name="Chantelle Nylander-Quartey" userId="0c797c47-554d-436b-9e8e-4eeb8c61adec" providerId="ADAL" clId="{5442BEBD-178A-4D5F-BD89-B6552A2B9CE2}" dt="2023-03-26T18:12:40.916" v="4723" actId="20577"/>
      <pc:docMkLst>
        <pc:docMk/>
      </pc:docMkLst>
      <pc:sldChg chg="del">
        <pc:chgData name="Chantelle Nylander-Quartey" userId="0c797c47-554d-436b-9e8e-4eeb8c61adec" providerId="ADAL" clId="{5442BEBD-178A-4D5F-BD89-B6552A2B9CE2}" dt="2023-03-08T23:16:42.641" v="29" actId="47"/>
        <pc:sldMkLst>
          <pc:docMk/>
          <pc:sldMk cId="760196645" sldId="257"/>
        </pc:sldMkLst>
      </pc:sldChg>
      <pc:sldChg chg="del">
        <pc:chgData name="Chantelle Nylander-Quartey" userId="0c797c47-554d-436b-9e8e-4eeb8c61adec" providerId="ADAL" clId="{5442BEBD-178A-4D5F-BD89-B6552A2B9CE2}" dt="2023-03-09T15:05:06.426" v="1538" actId="47"/>
        <pc:sldMkLst>
          <pc:docMk/>
          <pc:sldMk cId="3755616316" sldId="271"/>
        </pc:sldMkLst>
      </pc:sldChg>
      <pc:sldChg chg="del">
        <pc:chgData name="Chantelle Nylander-Quartey" userId="0c797c47-554d-436b-9e8e-4eeb8c61adec" providerId="ADAL" clId="{5442BEBD-178A-4D5F-BD89-B6552A2B9CE2}" dt="2023-03-08T23:24:34.339" v="210" actId="47"/>
        <pc:sldMkLst>
          <pc:docMk/>
          <pc:sldMk cId="3463000118" sldId="272"/>
        </pc:sldMkLst>
      </pc:sldChg>
      <pc:sldChg chg="modSp mod ord modNotesTx">
        <pc:chgData name="Chantelle Nylander-Quartey" userId="0c797c47-554d-436b-9e8e-4eeb8c61adec" providerId="ADAL" clId="{5442BEBD-178A-4D5F-BD89-B6552A2B9CE2}" dt="2023-03-09T13:58:24.537" v="1082"/>
        <pc:sldMkLst>
          <pc:docMk/>
          <pc:sldMk cId="84848931" sldId="273"/>
        </pc:sldMkLst>
        <pc:spChg chg="mod">
          <ac:chgData name="Chantelle Nylander-Quartey" userId="0c797c47-554d-436b-9e8e-4eeb8c61adec" providerId="ADAL" clId="{5442BEBD-178A-4D5F-BD89-B6552A2B9CE2}" dt="2023-03-09T09:53:53.284" v="648" actId="1076"/>
          <ac:spMkLst>
            <pc:docMk/>
            <pc:sldMk cId="84848931" sldId="273"/>
            <ac:spMk id="3" creationId="{515BB19F-199D-B79C-9CF5-7A4B0A2AB36B}"/>
          </ac:spMkLst>
        </pc:spChg>
        <pc:spChg chg="mod">
          <ac:chgData name="Chantelle Nylander-Quartey" userId="0c797c47-554d-436b-9e8e-4eeb8c61adec" providerId="ADAL" clId="{5442BEBD-178A-4D5F-BD89-B6552A2B9CE2}" dt="2023-03-09T09:53:40.602" v="647" actId="20577"/>
          <ac:spMkLst>
            <pc:docMk/>
            <pc:sldMk cId="84848931" sldId="273"/>
            <ac:spMk id="5" creationId="{00000000-0000-0000-0000-000000000000}"/>
          </ac:spMkLst>
        </pc:spChg>
        <pc:spChg chg="mod">
          <ac:chgData name="Chantelle Nylander-Quartey" userId="0c797c47-554d-436b-9e8e-4eeb8c61adec" providerId="ADAL" clId="{5442BEBD-178A-4D5F-BD89-B6552A2B9CE2}" dt="2023-03-08T23:36:56.642" v="343" actId="14100"/>
          <ac:spMkLst>
            <pc:docMk/>
            <pc:sldMk cId="84848931" sldId="273"/>
            <ac:spMk id="6" creationId="{7A1B6379-0122-B5DF-55F6-3E310B4FA21E}"/>
          </ac:spMkLst>
        </pc:spChg>
      </pc:sldChg>
      <pc:sldChg chg="delSp modSp mod modNotesTx">
        <pc:chgData name="Chantelle Nylander-Quartey" userId="0c797c47-554d-436b-9e8e-4eeb8c61adec" providerId="ADAL" clId="{5442BEBD-178A-4D5F-BD89-B6552A2B9CE2}" dt="2023-03-09T15:48:56.848" v="2294" actId="20577"/>
        <pc:sldMkLst>
          <pc:docMk/>
          <pc:sldMk cId="1785487488" sldId="274"/>
        </pc:sldMkLst>
        <pc:spChg chg="mod">
          <ac:chgData name="Chantelle Nylander-Quartey" userId="0c797c47-554d-436b-9e8e-4eeb8c61adec" providerId="ADAL" clId="{5442BEBD-178A-4D5F-BD89-B6552A2B9CE2}" dt="2023-03-09T15:48:56.848" v="2294" actId="20577"/>
          <ac:spMkLst>
            <pc:docMk/>
            <pc:sldMk cId="1785487488" sldId="274"/>
            <ac:spMk id="7" creationId="{6475A663-9D2D-299A-33DE-D1C3ADE8E0C8}"/>
          </ac:spMkLst>
        </pc:spChg>
        <pc:picChg chg="del">
          <ac:chgData name="Chantelle Nylander-Quartey" userId="0c797c47-554d-436b-9e8e-4eeb8c61adec" providerId="ADAL" clId="{5442BEBD-178A-4D5F-BD89-B6552A2B9CE2}" dt="2023-03-08T23:16:39.125" v="28" actId="478"/>
          <ac:picMkLst>
            <pc:docMk/>
            <pc:sldMk cId="1785487488" sldId="274"/>
            <ac:picMk id="9" creationId="{690824D8-E34A-857D-0E7E-D606E32F7E8D}"/>
          </ac:picMkLst>
        </pc:picChg>
        <pc:picChg chg="del">
          <ac:chgData name="Chantelle Nylander-Quartey" userId="0c797c47-554d-436b-9e8e-4eeb8c61adec" providerId="ADAL" clId="{5442BEBD-178A-4D5F-BD89-B6552A2B9CE2}" dt="2023-03-08T23:16:37.315" v="27" actId="478"/>
          <ac:picMkLst>
            <pc:docMk/>
            <pc:sldMk cId="1785487488" sldId="274"/>
            <ac:picMk id="15" creationId="{75685F44-66D7-60A9-2A13-B74741A5AECB}"/>
          </ac:picMkLst>
        </pc:picChg>
      </pc:sldChg>
      <pc:sldChg chg="addSp delSp modSp mod modNotesTx">
        <pc:chgData name="Chantelle Nylander-Quartey" userId="0c797c47-554d-436b-9e8e-4eeb8c61adec" providerId="ADAL" clId="{5442BEBD-178A-4D5F-BD89-B6552A2B9CE2}" dt="2023-03-09T15:55:41.197" v="2650" actId="1076"/>
        <pc:sldMkLst>
          <pc:docMk/>
          <pc:sldMk cId="890435715" sldId="400"/>
        </pc:sldMkLst>
        <pc:spChg chg="mod">
          <ac:chgData name="Chantelle Nylander-Quartey" userId="0c797c47-554d-436b-9e8e-4eeb8c61adec" providerId="ADAL" clId="{5442BEBD-178A-4D5F-BD89-B6552A2B9CE2}" dt="2023-03-09T15:54:11.888" v="2461" actId="20577"/>
          <ac:spMkLst>
            <pc:docMk/>
            <pc:sldMk cId="890435715" sldId="400"/>
            <ac:spMk id="2" creationId="{E7400AD0-A0C4-B8D2-AF50-65AD2BEE7003}"/>
          </ac:spMkLst>
        </pc:spChg>
        <pc:spChg chg="add del mod">
          <ac:chgData name="Chantelle Nylander-Quartey" userId="0c797c47-554d-436b-9e8e-4eeb8c61adec" providerId="ADAL" clId="{5442BEBD-178A-4D5F-BD89-B6552A2B9CE2}" dt="2023-03-09T15:55:41.197" v="2650" actId="1076"/>
          <ac:spMkLst>
            <pc:docMk/>
            <pc:sldMk cId="890435715" sldId="400"/>
            <ac:spMk id="4" creationId="{BC716393-179B-7988-6F58-C4D1CB473293}"/>
          </ac:spMkLst>
        </pc:spChg>
        <pc:spChg chg="mod">
          <ac:chgData name="Chantelle Nylander-Quartey" userId="0c797c47-554d-436b-9e8e-4eeb8c61adec" providerId="ADAL" clId="{5442BEBD-178A-4D5F-BD89-B6552A2B9CE2}" dt="2023-03-09T15:55:34.754" v="2649" actId="20577"/>
          <ac:spMkLst>
            <pc:docMk/>
            <pc:sldMk cId="890435715" sldId="400"/>
            <ac:spMk id="15" creationId="{2D3B5E3F-3677-815A-275E-03CD372B3F6E}"/>
          </ac:spMkLst>
        </pc:spChg>
        <pc:spChg chg="del">
          <ac:chgData name="Chantelle Nylander-Quartey" userId="0c797c47-554d-436b-9e8e-4eeb8c61adec" providerId="ADAL" clId="{5442BEBD-178A-4D5F-BD89-B6552A2B9CE2}" dt="2023-03-09T15:54:55.851" v="2557" actId="478"/>
          <ac:spMkLst>
            <pc:docMk/>
            <pc:sldMk cId="890435715" sldId="400"/>
            <ac:spMk id="18" creationId="{9B3DDE44-9A80-F833-2C7C-7DC1946E3956}"/>
          </ac:spMkLst>
        </pc:spChg>
      </pc:sldChg>
      <pc:sldChg chg="addSp delSp modSp mod modNotesTx">
        <pc:chgData name="Chantelle Nylander-Quartey" userId="0c797c47-554d-436b-9e8e-4eeb8c61adec" providerId="ADAL" clId="{5442BEBD-178A-4D5F-BD89-B6552A2B9CE2}" dt="2023-03-09T15:57:54.266" v="2651" actId="20577"/>
        <pc:sldMkLst>
          <pc:docMk/>
          <pc:sldMk cId="541684115" sldId="404"/>
        </pc:sldMkLst>
        <pc:spChg chg="mod">
          <ac:chgData name="Chantelle Nylander-Quartey" userId="0c797c47-554d-436b-9e8e-4eeb8c61adec" providerId="ADAL" clId="{5442BEBD-178A-4D5F-BD89-B6552A2B9CE2}" dt="2023-03-08T23:15:01.335" v="17" actId="20577"/>
          <ac:spMkLst>
            <pc:docMk/>
            <pc:sldMk cId="541684115" sldId="404"/>
            <ac:spMk id="5" creationId="{00000000-0000-0000-0000-000000000000}"/>
          </ac:spMkLst>
        </pc:spChg>
        <pc:picChg chg="add del mod">
          <ac:chgData name="Chantelle Nylander-Quartey" userId="0c797c47-554d-436b-9e8e-4eeb8c61adec" providerId="ADAL" clId="{5442BEBD-178A-4D5F-BD89-B6552A2B9CE2}" dt="2023-03-08T23:15:45.845" v="22" actId="478"/>
          <ac:picMkLst>
            <pc:docMk/>
            <pc:sldMk cId="541684115" sldId="404"/>
            <ac:picMk id="1026" creationId="{914CB6B1-7B45-0285-8532-911933E5B99E}"/>
          </ac:picMkLst>
        </pc:picChg>
        <pc:picChg chg="add mod">
          <ac:chgData name="Chantelle Nylander-Quartey" userId="0c797c47-554d-436b-9e8e-4eeb8c61adec" providerId="ADAL" clId="{5442BEBD-178A-4D5F-BD89-B6552A2B9CE2}" dt="2023-03-08T23:16:15.164" v="26" actId="1076"/>
          <ac:picMkLst>
            <pc:docMk/>
            <pc:sldMk cId="541684115" sldId="404"/>
            <ac:picMk id="1028" creationId="{B38E9B7E-C750-A130-1463-630F56402F88}"/>
          </ac:picMkLst>
        </pc:picChg>
        <pc:picChg chg="del">
          <ac:chgData name="Chantelle Nylander-Quartey" userId="0c797c47-554d-436b-9e8e-4eeb8c61adec" providerId="ADAL" clId="{5442BEBD-178A-4D5F-BD89-B6552A2B9CE2}" dt="2023-03-08T23:15:08.811" v="18" actId="478"/>
          <ac:picMkLst>
            <pc:docMk/>
            <pc:sldMk cId="541684115" sldId="404"/>
            <ac:picMk id="3076" creationId="{04B176EC-1098-98E7-B776-AA746DAD6B09}"/>
          </ac:picMkLst>
        </pc:picChg>
      </pc:sldChg>
      <pc:sldChg chg="modSp mod modNotesTx">
        <pc:chgData name="Chantelle Nylander-Quartey" userId="0c797c47-554d-436b-9e8e-4eeb8c61adec" providerId="ADAL" clId="{5442BEBD-178A-4D5F-BD89-B6552A2B9CE2}" dt="2023-03-09T15:49:44.361" v="2376" actId="20577"/>
        <pc:sldMkLst>
          <pc:docMk/>
          <pc:sldMk cId="2003582424" sldId="406"/>
        </pc:sldMkLst>
        <pc:spChg chg="mod">
          <ac:chgData name="Chantelle Nylander-Quartey" userId="0c797c47-554d-436b-9e8e-4eeb8c61adec" providerId="ADAL" clId="{5442BEBD-178A-4D5F-BD89-B6552A2B9CE2}" dt="2023-03-09T15:49:11.991" v="2295" actId="1076"/>
          <ac:spMkLst>
            <pc:docMk/>
            <pc:sldMk cId="2003582424" sldId="406"/>
            <ac:spMk id="5" creationId="{00000000-0000-0000-0000-000000000000}"/>
          </ac:spMkLst>
        </pc:spChg>
        <pc:spChg chg="mod">
          <ac:chgData name="Chantelle Nylander-Quartey" userId="0c797c47-554d-436b-9e8e-4eeb8c61adec" providerId="ADAL" clId="{5442BEBD-178A-4D5F-BD89-B6552A2B9CE2}" dt="2023-03-08T23:20:04.481" v="69" actId="14100"/>
          <ac:spMkLst>
            <pc:docMk/>
            <pc:sldMk cId="2003582424" sldId="406"/>
            <ac:spMk id="6" creationId="{7A1B6379-0122-B5DF-55F6-3E310B4FA21E}"/>
          </ac:spMkLst>
        </pc:spChg>
      </pc:sldChg>
      <pc:sldChg chg="addSp delSp modSp mod ord">
        <pc:chgData name="Chantelle Nylander-Quartey" userId="0c797c47-554d-436b-9e8e-4eeb8c61adec" providerId="ADAL" clId="{5442BEBD-178A-4D5F-BD89-B6552A2B9CE2}" dt="2023-03-26T13:39:46.257" v="3924"/>
        <pc:sldMkLst>
          <pc:docMk/>
          <pc:sldMk cId="3544088669" sldId="407"/>
        </pc:sldMkLst>
        <pc:spChg chg="mod">
          <ac:chgData name="Chantelle Nylander-Quartey" userId="0c797c47-554d-436b-9e8e-4eeb8c61adec" providerId="ADAL" clId="{5442BEBD-178A-4D5F-BD89-B6552A2B9CE2}" dt="2023-03-09T14:52:42.236" v="1131" actId="1076"/>
          <ac:spMkLst>
            <pc:docMk/>
            <pc:sldMk cId="3544088669" sldId="407"/>
            <ac:spMk id="3" creationId="{515BB19F-199D-B79C-9CF5-7A4B0A2AB36B}"/>
          </ac:spMkLst>
        </pc:spChg>
        <pc:spChg chg="mod">
          <ac:chgData name="Chantelle Nylander-Quartey" userId="0c797c47-554d-436b-9e8e-4eeb8c61adec" providerId="ADAL" clId="{5442BEBD-178A-4D5F-BD89-B6552A2B9CE2}" dt="2023-03-09T13:58:59.349" v="1101" actId="20577"/>
          <ac:spMkLst>
            <pc:docMk/>
            <pc:sldMk cId="3544088669" sldId="407"/>
            <ac:spMk id="6" creationId="{7A1B6379-0122-B5DF-55F6-3E310B4FA21E}"/>
          </ac:spMkLst>
        </pc:spChg>
        <pc:picChg chg="del">
          <ac:chgData name="Chantelle Nylander-Quartey" userId="0c797c47-554d-436b-9e8e-4eeb8c61adec" providerId="ADAL" clId="{5442BEBD-178A-4D5F-BD89-B6552A2B9CE2}" dt="2023-03-08T23:39:23.541" v="388" actId="478"/>
          <ac:picMkLst>
            <pc:docMk/>
            <pc:sldMk cId="3544088669" sldId="407"/>
            <ac:picMk id="2" creationId="{ACFCFDA0-4B5F-0266-2BCA-6A2B12586586}"/>
          </ac:picMkLst>
        </pc:picChg>
        <pc:picChg chg="add del mod">
          <ac:chgData name="Chantelle Nylander-Quartey" userId="0c797c47-554d-436b-9e8e-4eeb8c61adec" providerId="ADAL" clId="{5442BEBD-178A-4D5F-BD89-B6552A2B9CE2}" dt="2023-03-09T14:52:48.159" v="1134" actId="478"/>
          <ac:picMkLst>
            <pc:docMk/>
            <pc:sldMk cId="3544088669" sldId="407"/>
            <ac:picMk id="8" creationId="{E729DEF0-61BC-6BEB-342F-6BD955011910}"/>
          </ac:picMkLst>
        </pc:picChg>
        <pc:picChg chg="add mod">
          <ac:chgData name="Chantelle Nylander-Quartey" userId="0c797c47-554d-436b-9e8e-4eeb8c61adec" providerId="ADAL" clId="{5442BEBD-178A-4D5F-BD89-B6552A2B9CE2}" dt="2023-03-09T14:53:47.316" v="1139" actId="207"/>
          <ac:picMkLst>
            <pc:docMk/>
            <pc:sldMk cId="3544088669" sldId="407"/>
            <ac:picMk id="10" creationId="{3D7BECDA-7AA5-509A-1D00-E4A53B3FDE5D}"/>
          </ac:picMkLst>
        </pc:picChg>
      </pc:sldChg>
      <pc:sldChg chg="addSp modSp mod ord modAnim modNotesTx">
        <pc:chgData name="Chantelle Nylander-Quartey" userId="0c797c47-554d-436b-9e8e-4eeb8c61adec" providerId="ADAL" clId="{5442BEBD-178A-4D5F-BD89-B6552A2B9CE2}" dt="2023-03-09T15:50:21.581" v="2398" actId="20577"/>
        <pc:sldMkLst>
          <pc:docMk/>
          <pc:sldMk cId="2616781814" sldId="408"/>
        </pc:sldMkLst>
        <pc:spChg chg="mod">
          <ac:chgData name="Chantelle Nylander-Quartey" userId="0c797c47-554d-436b-9e8e-4eeb8c61adec" providerId="ADAL" clId="{5442BEBD-178A-4D5F-BD89-B6552A2B9CE2}" dt="2023-03-08T23:33:40.386" v="297" actId="14100"/>
          <ac:spMkLst>
            <pc:docMk/>
            <pc:sldMk cId="2616781814" sldId="408"/>
            <ac:spMk id="3" creationId="{515BB19F-199D-B79C-9CF5-7A4B0A2AB36B}"/>
          </ac:spMkLst>
        </pc:spChg>
        <pc:spChg chg="mod">
          <ac:chgData name="Chantelle Nylander-Quartey" userId="0c797c47-554d-436b-9e8e-4eeb8c61adec" providerId="ADAL" clId="{5442BEBD-178A-4D5F-BD89-B6552A2B9CE2}" dt="2023-03-08T23:31:54.536" v="292" actId="20577"/>
          <ac:spMkLst>
            <pc:docMk/>
            <pc:sldMk cId="2616781814" sldId="408"/>
            <ac:spMk id="5" creationId="{00000000-0000-0000-0000-000000000000}"/>
          </ac:spMkLst>
        </pc:spChg>
        <pc:picChg chg="add mod">
          <ac:chgData name="Chantelle Nylander-Quartey" userId="0c797c47-554d-436b-9e8e-4eeb8c61adec" providerId="ADAL" clId="{5442BEBD-178A-4D5F-BD89-B6552A2B9CE2}" dt="2023-03-08T23:38:57.650" v="351" actId="1076"/>
          <ac:picMkLst>
            <pc:docMk/>
            <pc:sldMk cId="2616781814" sldId="408"/>
            <ac:picMk id="2050" creationId="{12976F92-D136-4B59-FFC1-63E4AEEEEE06}"/>
          </ac:picMkLst>
        </pc:picChg>
        <pc:picChg chg="add mod">
          <ac:chgData name="Chantelle Nylander-Quartey" userId="0c797c47-554d-436b-9e8e-4eeb8c61adec" providerId="ADAL" clId="{5442BEBD-178A-4D5F-BD89-B6552A2B9CE2}" dt="2023-03-08T23:38:59.305" v="352" actId="1076"/>
          <ac:picMkLst>
            <pc:docMk/>
            <pc:sldMk cId="2616781814" sldId="408"/>
            <ac:picMk id="2052" creationId="{BA4C3BA9-C1C6-E33F-F299-5E9545AB49C2}"/>
          </ac:picMkLst>
        </pc:picChg>
        <pc:picChg chg="add mod">
          <ac:chgData name="Chantelle Nylander-Quartey" userId="0c797c47-554d-436b-9e8e-4eeb8c61adec" providerId="ADAL" clId="{5442BEBD-178A-4D5F-BD89-B6552A2B9CE2}" dt="2023-03-08T23:39:00.851" v="353" actId="1076"/>
          <ac:picMkLst>
            <pc:docMk/>
            <pc:sldMk cId="2616781814" sldId="408"/>
            <ac:picMk id="2054" creationId="{4B64F015-3CDD-AC72-E9FE-2515BFFF248A}"/>
          </ac:picMkLst>
        </pc:picChg>
      </pc:sldChg>
      <pc:sldChg chg="del">
        <pc:chgData name="Chantelle Nylander-Quartey" userId="0c797c47-554d-436b-9e8e-4eeb8c61adec" providerId="ADAL" clId="{5442BEBD-178A-4D5F-BD89-B6552A2B9CE2}" dt="2023-03-08T23:28:25.754" v="260" actId="47"/>
        <pc:sldMkLst>
          <pc:docMk/>
          <pc:sldMk cId="4168825857" sldId="409"/>
        </pc:sldMkLst>
      </pc:sldChg>
      <pc:sldChg chg="del">
        <pc:chgData name="Chantelle Nylander-Quartey" userId="0c797c47-554d-436b-9e8e-4eeb8c61adec" providerId="ADAL" clId="{5442BEBD-178A-4D5F-BD89-B6552A2B9CE2}" dt="2023-03-09T15:04:59.780" v="1537" actId="47"/>
        <pc:sldMkLst>
          <pc:docMk/>
          <pc:sldMk cId="152353005" sldId="410"/>
        </pc:sldMkLst>
      </pc:sldChg>
      <pc:sldChg chg="addSp delSp modSp mod modNotesTx">
        <pc:chgData name="Chantelle Nylander-Quartey" userId="0c797c47-554d-436b-9e8e-4eeb8c61adec" providerId="ADAL" clId="{5442BEBD-178A-4D5F-BD89-B6552A2B9CE2}" dt="2023-03-09T14:59:12.646" v="1414" actId="20577"/>
        <pc:sldMkLst>
          <pc:docMk/>
          <pc:sldMk cId="1321519527" sldId="411"/>
        </pc:sldMkLst>
        <pc:spChg chg="del">
          <ac:chgData name="Chantelle Nylander-Quartey" userId="0c797c47-554d-436b-9e8e-4eeb8c61adec" providerId="ADAL" clId="{5442BEBD-178A-4D5F-BD89-B6552A2B9CE2}" dt="2023-03-08T23:25:51.209" v="250" actId="478"/>
          <ac:spMkLst>
            <pc:docMk/>
            <pc:sldMk cId="1321519527" sldId="411"/>
            <ac:spMk id="2" creationId="{1074672B-1739-72F5-BFE7-05A399D9913E}"/>
          </ac:spMkLst>
        </pc:spChg>
        <pc:spChg chg="del mod">
          <ac:chgData name="Chantelle Nylander-Quartey" userId="0c797c47-554d-436b-9e8e-4eeb8c61adec" providerId="ADAL" clId="{5442BEBD-178A-4D5F-BD89-B6552A2B9CE2}" dt="2023-03-08T23:25:43.717" v="249" actId="478"/>
          <ac:spMkLst>
            <pc:docMk/>
            <pc:sldMk cId="1321519527" sldId="411"/>
            <ac:spMk id="3" creationId="{515BB19F-199D-B79C-9CF5-7A4B0A2AB36B}"/>
          </ac:spMkLst>
        </pc:spChg>
        <pc:spChg chg="add mod">
          <ac:chgData name="Chantelle Nylander-Quartey" userId="0c797c47-554d-436b-9e8e-4eeb8c61adec" providerId="ADAL" clId="{5442BEBD-178A-4D5F-BD89-B6552A2B9CE2}" dt="2023-03-09T13:57:37.634" v="1044" actId="207"/>
          <ac:spMkLst>
            <pc:docMk/>
            <pc:sldMk cId="1321519527" sldId="411"/>
            <ac:spMk id="4" creationId="{94CE7AD7-61A4-A034-76C1-05F9A295BEA9}"/>
          </ac:spMkLst>
        </pc:spChg>
        <pc:spChg chg="mod">
          <ac:chgData name="Chantelle Nylander-Quartey" userId="0c797c47-554d-436b-9e8e-4eeb8c61adec" providerId="ADAL" clId="{5442BEBD-178A-4D5F-BD89-B6552A2B9CE2}" dt="2023-03-09T14:59:12.646" v="1414" actId="20577"/>
          <ac:spMkLst>
            <pc:docMk/>
            <pc:sldMk cId="1321519527" sldId="411"/>
            <ac:spMk id="5" creationId="{00000000-0000-0000-0000-000000000000}"/>
          </ac:spMkLst>
        </pc:spChg>
        <pc:spChg chg="del">
          <ac:chgData name="Chantelle Nylander-Quartey" userId="0c797c47-554d-436b-9e8e-4eeb8c61adec" providerId="ADAL" clId="{5442BEBD-178A-4D5F-BD89-B6552A2B9CE2}" dt="2023-03-08T23:26:00.859" v="252" actId="478"/>
          <ac:spMkLst>
            <pc:docMk/>
            <pc:sldMk cId="1321519527" sldId="411"/>
            <ac:spMk id="42" creationId="{31FF6E07-26F1-A1F2-E2EF-E0A74B0365F2}"/>
          </ac:spMkLst>
        </pc:spChg>
        <pc:spChg chg="del">
          <ac:chgData name="Chantelle Nylander-Quartey" userId="0c797c47-554d-436b-9e8e-4eeb8c61adec" providerId="ADAL" clId="{5442BEBD-178A-4D5F-BD89-B6552A2B9CE2}" dt="2023-03-08T23:25:56.259" v="251" actId="478"/>
          <ac:spMkLst>
            <pc:docMk/>
            <pc:sldMk cId="1321519527" sldId="411"/>
            <ac:spMk id="43" creationId="{E5FA4963-940C-A09D-E66E-008E0706A41D}"/>
          </ac:spMkLst>
        </pc:spChg>
        <pc:spChg chg="del">
          <ac:chgData name="Chantelle Nylander-Quartey" userId="0c797c47-554d-436b-9e8e-4eeb8c61adec" providerId="ADAL" clId="{5442BEBD-178A-4D5F-BD89-B6552A2B9CE2}" dt="2023-03-08T23:26:03.793" v="253" actId="478"/>
          <ac:spMkLst>
            <pc:docMk/>
            <pc:sldMk cId="1321519527" sldId="411"/>
            <ac:spMk id="44" creationId="{3F2E1074-8744-6172-EB65-FCF089966A8E}"/>
          </ac:spMkLst>
        </pc:spChg>
      </pc:sldChg>
      <pc:sldChg chg="modSp mod modNotesTx">
        <pc:chgData name="Chantelle Nylander-Quartey" userId="0c797c47-554d-436b-9e8e-4eeb8c61adec" providerId="ADAL" clId="{5442BEBD-178A-4D5F-BD89-B6552A2B9CE2}" dt="2023-03-26T17:48:14.796" v="4600" actId="20577"/>
        <pc:sldMkLst>
          <pc:docMk/>
          <pc:sldMk cId="2568107191" sldId="413"/>
        </pc:sldMkLst>
        <pc:spChg chg="mod">
          <ac:chgData name="Chantelle Nylander-Quartey" userId="0c797c47-554d-436b-9e8e-4eeb8c61adec" providerId="ADAL" clId="{5442BEBD-178A-4D5F-BD89-B6552A2B9CE2}" dt="2023-03-26T17:48:14.796" v="4600" actId="20577"/>
          <ac:spMkLst>
            <pc:docMk/>
            <pc:sldMk cId="2568107191" sldId="413"/>
            <ac:spMk id="3" creationId="{515BB19F-199D-B79C-9CF5-7A4B0A2AB36B}"/>
          </ac:spMkLst>
        </pc:spChg>
        <pc:spChg chg="mod">
          <ac:chgData name="Chantelle Nylander-Quartey" userId="0c797c47-554d-436b-9e8e-4eeb8c61adec" providerId="ADAL" clId="{5442BEBD-178A-4D5F-BD89-B6552A2B9CE2}" dt="2023-03-09T15:04:54.809" v="1536" actId="20577"/>
          <ac:spMkLst>
            <pc:docMk/>
            <pc:sldMk cId="2568107191" sldId="413"/>
            <ac:spMk id="6" creationId="{7A1B6379-0122-B5DF-55F6-3E310B4FA21E}"/>
          </ac:spMkLst>
        </pc:spChg>
      </pc:sldChg>
      <pc:sldChg chg="del">
        <pc:chgData name="Chantelle Nylander-Quartey" userId="0c797c47-554d-436b-9e8e-4eeb8c61adec" providerId="ADAL" clId="{5442BEBD-178A-4D5F-BD89-B6552A2B9CE2}" dt="2023-03-09T13:59:11.729" v="1102" actId="47"/>
        <pc:sldMkLst>
          <pc:docMk/>
          <pc:sldMk cId="2648430715" sldId="414"/>
        </pc:sldMkLst>
      </pc:sldChg>
      <pc:sldChg chg="del">
        <pc:chgData name="Chantelle Nylander-Quartey" userId="0c797c47-554d-436b-9e8e-4eeb8c61adec" providerId="ADAL" clId="{5442BEBD-178A-4D5F-BD89-B6552A2B9CE2}" dt="2023-03-09T13:59:13.867" v="1103" actId="47"/>
        <pc:sldMkLst>
          <pc:docMk/>
          <pc:sldMk cId="836011483" sldId="415"/>
        </pc:sldMkLst>
      </pc:sldChg>
      <pc:sldChg chg="addSp delSp modSp add mod ord modNotesTx">
        <pc:chgData name="Chantelle Nylander-Quartey" userId="0c797c47-554d-436b-9e8e-4eeb8c61adec" providerId="ADAL" clId="{5442BEBD-178A-4D5F-BD89-B6552A2B9CE2}" dt="2023-03-09T15:21:23.224" v="2030" actId="20577"/>
        <pc:sldMkLst>
          <pc:docMk/>
          <pc:sldMk cId="901927784" sldId="416"/>
        </pc:sldMkLst>
        <pc:spChg chg="add del mod">
          <ac:chgData name="Chantelle Nylander-Quartey" userId="0c797c47-554d-436b-9e8e-4eeb8c61adec" providerId="ADAL" clId="{5442BEBD-178A-4D5F-BD89-B6552A2B9CE2}" dt="2023-03-08T23:21:10.747" v="89"/>
          <ac:spMkLst>
            <pc:docMk/>
            <pc:sldMk cId="901927784" sldId="416"/>
            <ac:spMk id="2" creationId="{50159E2F-687C-DECB-48D1-ACEDE958B6C8}"/>
          </ac:spMkLst>
        </pc:spChg>
        <pc:spChg chg="add mod">
          <ac:chgData name="Chantelle Nylander-Quartey" userId="0c797c47-554d-436b-9e8e-4eeb8c61adec" providerId="ADAL" clId="{5442BEBD-178A-4D5F-BD89-B6552A2B9CE2}" dt="2023-03-08T23:23:45.685" v="201" actId="20577"/>
          <ac:spMkLst>
            <pc:docMk/>
            <pc:sldMk cId="901927784" sldId="416"/>
            <ac:spMk id="3" creationId="{BE54F0FB-6520-4A72-AF7A-4009C4437810}"/>
          </ac:spMkLst>
        </pc:spChg>
        <pc:spChg chg="mod">
          <ac:chgData name="Chantelle Nylander-Quartey" userId="0c797c47-554d-436b-9e8e-4eeb8c61adec" providerId="ADAL" clId="{5442BEBD-178A-4D5F-BD89-B6552A2B9CE2}" dt="2023-03-08T23:24:18.016" v="207" actId="20577"/>
          <ac:spMkLst>
            <pc:docMk/>
            <pc:sldMk cId="901927784" sldId="416"/>
            <ac:spMk id="5" creationId="{00000000-0000-0000-0000-000000000000}"/>
          </ac:spMkLst>
        </pc:spChg>
        <pc:spChg chg="mod">
          <ac:chgData name="Chantelle Nylander-Quartey" userId="0c797c47-554d-436b-9e8e-4eeb8c61adec" providerId="ADAL" clId="{5442BEBD-178A-4D5F-BD89-B6552A2B9CE2}" dt="2023-03-08T23:24:21.643" v="208" actId="14100"/>
          <ac:spMkLst>
            <pc:docMk/>
            <pc:sldMk cId="901927784" sldId="416"/>
            <ac:spMk id="6" creationId="{7A1B6379-0122-B5DF-55F6-3E310B4FA21E}"/>
          </ac:spMkLst>
        </pc:spChg>
        <pc:picChg chg="mod">
          <ac:chgData name="Chantelle Nylander-Quartey" userId="0c797c47-554d-436b-9e8e-4eeb8c61adec" providerId="ADAL" clId="{5442BEBD-178A-4D5F-BD89-B6552A2B9CE2}" dt="2023-03-08T23:24:24.623" v="209" actId="1076"/>
          <ac:picMkLst>
            <pc:docMk/>
            <pc:sldMk cId="901927784" sldId="416"/>
            <ac:picMk id="13" creationId="{00000000-0000-0000-0000-000000000000}"/>
          </ac:picMkLst>
        </pc:picChg>
      </pc:sldChg>
      <pc:sldChg chg="addSp delSp modSp add mod ord modNotesTx">
        <pc:chgData name="Chantelle Nylander-Quartey" userId="0c797c47-554d-436b-9e8e-4eeb8c61adec" providerId="ADAL" clId="{5442BEBD-178A-4D5F-BD89-B6552A2B9CE2}" dt="2023-03-09T15:53:28.851" v="2410" actId="20577"/>
        <pc:sldMkLst>
          <pc:docMk/>
          <pc:sldMk cId="3683149666" sldId="417"/>
        </pc:sldMkLst>
        <pc:spChg chg="mod">
          <ac:chgData name="Chantelle Nylander-Quartey" userId="0c797c47-554d-436b-9e8e-4eeb8c61adec" providerId="ADAL" clId="{5442BEBD-178A-4D5F-BD89-B6552A2B9CE2}" dt="2023-03-09T09:50:17.614" v="610" actId="14100"/>
          <ac:spMkLst>
            <pc:docMk/>
            <pc:sldMk cId="3683149666" sldId="417"/>
            <ac:spMk id="3" creationId="{515BB19F-199D-B79C-9CF5-7A4B0A2AB36B}"/>
          </ac:spMkLst>
        </pc:spChg>
        <pc:spChg chg="del mod">
          <ac:chgData name="Chantelle Nylander-Quartey" userId="0c797c47-554d-436b-9e8e-4eeb8c61adec" providerId="ADAL" clId="{5442BEBD-178A-4D5F-BD89-B6552A2B9CE2}" dt="2023-03-09T09:50:38.407" v="613" actId="478"/>
          <ac:spMkLst>
            <pc:docMk/>
            <pc:sldMk cId="3683149666" sldId="417"/>
            <ac:spMk id="6" creationId="{7A1B6379-0122-B5DF-55F6-3E310B4FA21E}"/>
          </ac:spMkLst>
        </pc:spChg>
        <pc:picChg chg="add del mod">
          <ac:chgData name="Chantelle Nylander-Quartey" userId="0c797c47-554d-436b-9e8e-4eeb8c61adec" providerId="ADAL" clId="{5442BEBD-178A-4D5F-BD89-B6552A2B9CE2}" dt="2023-03-09T15:52:52.126" v="2401" actId="478"/>
          <ac:picMkLst>
            <pc:docMk/>
            <pc:sldMk cId="3683149666" sldId="417"/>
            <ac:picMk id="3074" creationId="{59F3D3A0-E642-CCCA-939D-D7FF694329FD}"/>
          </ac:picMkLst>
        </pc:picChg>
        <pc:picChg chg="add mod">
          <ac:chgData name="Chantelle Nylander-Quartey" userId="0c797c47-554d-436b-9e8e-4eeb8c61adec" providerId="ADAL" clId="{5442BEBD-178A-4D5F-BD89-B6552A2B9CE2}" dt="2023-03-09T15:53:04.461" v="2406" actId="14100"/>
          <ac:picMkLst>
            <pc:docMk/>
            <pc:sldMk cId="3683149666" sldId="417"/>
            <ac:picMk id="3076" creationId="{F043314B-29D1-749C-643E-5360E54088AF}"/>
          </ac:picMkLst>
        </pc:picChg>
      </pc:sldChg>
      <pc:sldChg chg="addSp delSp modSp add mod modNotesTx">
        <pc:chgData name="Chantelle Nylander-Quartey" userId="0c797c47-554d-436b-9e8e-4eeb8c61adec" providerId="ADAL" clId="{5442BEBD-178A-4D5F-BD89-B6552A2B9CE2}" dt="2023-03-09T15:03:41.172" v="1523" actId="20577"/>
        <pc:sldMkLst>
          <pc:docMk/>
          <pc:sldMk cId="2227102297" sldId="418"/>
        </pc:sldMkLst>
        <pc:spChg chg="add mod">
          <ac:chgData name="Chantelle Nylander-Quartey" userId="0c797c47-554d-436b-9e8e-4eeb8c61adec" providerId="ADAL" clId="{5442BEBD-178A-4D5F-BD89-B6552A2B9CE2}" dt="2023-03-09T14:58:51.759" v="1404" actId="20577"/>
          <ac:spMkLst>
            <pc:docMk/>
            <pc:sldMk cId="2227102297" sldId="418"/>
            <ac:spMk id="2" creationId="{31EBB8C0-EA26-DC9B-E946-1133F5CD59D9}"/>
          </ac:spMkLst>
        </pc:spChg>
        <pc:spChg chg="del">
          <ac:chgData name="Chantelle Nylander-Quartey" userId="0c797c47-554d-436b-9e8e-4eeb8c61adec" providerId="ADAL" clId="{5442BEBD-178A-4D5F-BD89-B6552A2B9CE2}" dt="2023-03-09T14:56:30.863" v="1141" actId="478"/>
          <ac:spMkLst>
            <pc:docMk/>
            <pc:sldMk cId="2227102297" sldId="418"/>
            <ac:spMk id="3" creationId="{515BB19F-199D-B79C-9CF5-7A4B0A2AB36B}"/>
          </ac:spMkLst>
        </pc:spChg>
        <pc:spChg chg="mod">
          <ac:chgData name="Chantelle Nylander-Quartey" userId="0c797c47-554d-436b-9e8e-4eeb8c61adec" providerId="ADAL" clId="{5442BEBD-178A-4D5F-BD89-B6552A2B9CE2}" dt="2023-03-09T14:57:12.396" v="1183" actId="20577"/>
          <ac:spMkLst>
            <pc:docMk/>
            <pc:sldMk cId="2227102297" sldId="418"/>
            <ac:spMk id="5" creationId="{00000000-0000-0000-0000-000000000000}"/>
          </ac:spMkLst>
        </pc:spChg>
        <pc:spChg chg="mod">
          <ac:chgData name="Chantelle Nylander-Quartey" userId="0c797c47-554d-436b-9e8e-4eeb8c61adec" providerId="ADAL" clId="{5442BEBD-178A-4D5F-BD89-B6552A2B9CE2}" dt="2023-03-09T14:57:05.206" v="1181" actId="1076"/>
          <ac:spMkLst>
            <pc:docMk/>
            <pc:sldMk cId="2227102297" sldId="418"/>
            <ac:spMk id="6" creationId="{7A1B6379-0122-B5DF-55F6-3E310B4FA21E}"/>
          </ac:spMkLst>
        </pc:spChg>
      </pc:sldChg>
      <pc:sldChg chg="new del">
        <pc:chgData name="Chantelle Nylander-Quartey" userId="0c797c47-554d-436b-9e8e-4eeb8c61adec" providerId="ADAL" clId="{5442BEBD-178A-4D5F-BD89-B6552A2B9CE2}" dt="2023-03-24T10:31:28.276" v="2653" actId="680"/>
        <pc:sldMkLst>
          <pc:docMk/>
          <pc:sldMk cId="1407267895" sldId="419"/>
        </pc:sldMkLst>
      </pc:sldChg>
      <pc:sldChg chg="modSp add mod modNotesTx">
        <pc:chgData name="Chantelle Nylander-Quartey" userId="0c797c47-554d-436b-9e8e-4eeb8c61adec" providerId="ADAL" clId="{5442BEBD-178A-4D5F-BD89-B6552A2B9CE2}" dt="2023-03-26T18:12:40.916" v="4723" actId="20577"/>
        <pc:sldMkLst>
          <pc:docMk/>
          <pc:sldMk cId="3415928479" sldId="419"/>
        </pc:sldMkLst>
        <pc:spChg chg="mod">
          <ac:chgData name="Chantelle Nylander-Quartey" userId="0c797c47-554d-436b-9e8e-4eeb8c61adec" providerId="ADAL" clId="{5442BEBD-178A-4D5F-BD89-B6552A2B9CE2}" dt="2023-03-26T18:12:40.916" v="4723" actId="20577"/>
          <ac:spMkLst>
            <pc:docMk/>
            <pc:sldMk cId="3415928479" sldId="419"/>
            <ac:spMk id="3" creationId="{515BB19F-199D-B79C-9CF5-7A4B0A2AB36B}"/>
          </ac:spMkLst>
        </pc:spChg>
        <pc:spChg chg="mod">
          <ac:chgData name="Chantelle Nylander-Quartey" userId="0c797c47-554d-436b-9e8e-4eeb8c61adec" providerId="ADAL" clId="{5442BEBD-178A-4D5F-BD89-B6552A2B9CE2}" dt="2023-03-26T18:11:08.615" v="4634" actId="20577"/>
          <ac:spMkLst>
            <pc:docMk/>
            <pc:sldMk cId="3415928479" sldId="419"/>
            <ac:spMk id="6" creationId="{7A1B6379-0122-B5DF-55F6-3E310B4FA21E}"/>
          </ac:spMkLst>
        </pc:spChg>
      </pc:sldChg>
      <pc:sldChg chg="modSp add mod">
        <pc:chgData name="Chantelle Nylander-Quartey" userId="0c797c47-554d-436b-9e8e-4eeb8c61adec" providerId="ADAL" clId="{5442BEBD-178A-4D5F-BD89-B6552A2B9CE2}" dt="2023-03-24T13:04:58.947" v="3885" actId="20577"/>
        <pc:sldMkLst>
          <pc:docMk/>
          <pc:sldMk cId="3466841183" sldId="420"/>
        </pc:sldMkLst>
        <pc:spChg chg="mod">
          <ac:chgData name="Chantelle Nylander-Quartey" userId="0c797c47-554d-436b-9e8e-4eeb8c61adec" providerId="ADAL" clId="{5442BEBD-178A-4D5F-BD89-B6552A2B9CE2}" dt="2023-03-24T13:04:58.947" v="3885" actId="20577"/>
          <ac:spMkLst>
            <pc:docMk/>
            <pc:sldMk cId="3466841183" sldId="420"/>
            <ac:spMk id="3" creationId="{515BB19F-199D-B79C-9CF5-7A4B0A2AB36B}"/>
          </ac:spMkLst>
        </pc:spChg>
      </pc:sldChg>
      <pc:sldChg chg="modSp add mod">
        <pc:chgData name="Chantelle Nylander-Quartey" userId="0c797c47-554d-436b-9e8e-4eeb8c61adec" providerId="ADAL" clId="{5442BEBD-178A-4D5F-BD89-B6552A2B9CE2}" dt="2023-03-26T18:12:15.126" v="4698" actId="20577"/>
        <pc:sldMkLst>
          <pc:docMk/>
          <pc:sldMk cId="141925289" sldId="421"/>
        </pc:sldMkLst>
        <pc:spChg chg="mod">
          <ac:chgData name="Chantelle Nylander-Quartey" userId="0c797c47-554d-436b-9e8e-4eeb8c61adec" providerId="ADAL" clId="{5442BEBD-178A-4D5F-BD89-B6552A2B9CE2}" dt="2023-03-26T18:12:15.126" v="4698" actId="20577"/>
          <ac:spMkLst>
            <pc:docMk/>
            <pc:sldMk cId="141925289" sldId="421"/>
            <ac:spMk id="3" creationId="{515BB19F-199D-B79C-9CF5-7A4B0A2AB36B}"/>
          </ac:spMkLst>
        </pc:spChg>
        <pc:spChg chg="mod">
          <ac:chgData name="Chantelle Nylander-Quartey" userId="0c797c47-554d-436b-9e8e-4eeb8c61adec" providerId="ADAL" clId="{5442BEBD-178A-4D5F-BD89-B6552A2B9CE2}" dt="2023-03-26T17:13:51.684" v="4528" actId="20577"/>
          <ac:spMkLst>
            <pc:docMk/>
            <pc:sldMk cId="141925289" sldId="421"/>
            <ac:spMk id="6" creationId="{7A1B6379-0122-B5DF-55F6-3E310B4FA21E}"/>
          </ac:spMkLst>
        </pc:spChg>
      </pc:sldChg>
      <pc:sldChg chg="del">
        <pc:chgData name="Chantelle Nylander-Quartey" userId="0c797c47-554d-436b-9e8e-4eeb8c61adec" providerId="ADAL" clId="{5442BEBD-178A-4D5F-BD89-B6552A2B9CE2}" dt="2023-03-08T23:16:47.747" v="30" actId="47"/>
        <pc:sldMkLst>
          <pc:docMk/>
          <pc:sldMk cId="1291524301" sldId="2147195916"/>
        </pc:sldMkLst>
      </pc:sldChg>
      <pc:sldChg chg="del">
        <pc:chgData name="Chantelle Nylander-Quartey" userId="0c797c47-554d-436b-9e8e-4eeb8c61adec" providerId="ADAL" clId="{5442BEBD-178A-4D5F-BD89-B6552A2B9CE2}" dt="2023-03-08T23:16:50.614" v="31" actId="47"/>
        <pc:sldMkLst>
          <pc:docMk/>
          <pc:sldMk cId="4153175455" sldId="2147195927"/>
        </pc:sldMkLst>
      </pc:sldChg>
      <pc:sldChg chg="del">
        <pc:chgData name="Chantelle Nylander-Quartey" userId="0c797c47-554d-436b-9e8e-4eeb8c61adec" providerId="ADAL" clId="{5442BEBD-178A-4D5F-BD89-B6552A2B9CE2}" dt="2023-03-08T23:17:36.584" v="32" actId="47"/>
        <pc:sldMkLst>
          <pc:docMk/>
          <pc:sldMk cId="504431258" sldId="2147195928"/>
        </pc:sldMkLst>
      </pc:sldChg>
      <pc:sldChg chg="del">
        <pc:chgData name="Chantelle Nylander-Quartey" userId="0c797c47-554d-436b-9e8e-4eeb8c61adec" providerId="ADAL" clId="{5442BEBD-178A-4D5F-BD89-B6552A2B9CE2}" dt="2023-03-08T23:18:03.783" v="33" actId="47"/>
        <pc:sldMkLst>
          <pc:docMk/>
          <pc:sldMk cId="1605682541" sldId="2147195929"/>
        </pc:sldMkLst>
      </pc:sldChg>
      <pc:sldMasterChg chg="delSldLayout">
        <pc:chgData name="Chantelle Nylander-Quartey" userId="0c797c47-554d-436b-9e8e-4eeb8c61adec" providerId="ADAL" clId="{5442BEBD-178A-4D5F-BD89-B6552A2B9CE2}" dt="2023-03-08T23:16:47.747" v="30" actId="47"/>
        <pc:sldMasterMkLst>
          <pc:docMk/>
          <pc:sldMasterMk cId="855210249" sldId="2147483648"/>
        </pc:sldMasterMkLst>
        <pc:sldLayoutChg chg="del">
          <pc:chgData name="Chantelle Nylander-Quartey" userId="0c797c47-554d-436b-9e8e-4eeb8c61adec" providerId="ADAL" clId="{5442BEBD-178A-4D5F-BD89-B6552A2B9CE2}" dt="2023-03-08T23:16:47.747" v="30" actId="47"/>
          <pc:sldLayoutMkLst>
            <pc:docMk/>
            <pc:sldMasterMk cId="855210249" sldId="2147483648"/>
            <pc:sldLayoutMk cId="1676192885" sldId="2147483660"/>
          </pc:sldLayoutMkLst>
        </pc:sldLayoutChg>
      </pc:sldMasterChg>
    </pc:docChg>
  </pc:docChgLst>
  <pc:docChgLst>
    <pc:chgData name="Esmee White" userId="7bea9fb0-c9f3-4f4a-b6e1-291b46bbee3d" providerId="ADAL" clId="{194AA009-D36B-41D1-BD7A-EF23BFF6C7BC}"/>
    <pc:docChg chg="undo custSel modSld sldOrd">
      <pc:chgData name="Esmee White" userId="7bea9fb0-c9f3-4f4a-b6e1-291b46bbee3d" providerId="ADAL" clId="{194AA009-D36B-41D1-BD7A-EF23BFF6C7BC}" dt="2023-05-02T15:50:12.212" v="2" actId="20578"/>
      <pc:docMkLst>
        <pc:docMk/>
      </pc:docMkLst>
      <pc:sldChg chg="ord">
        <pc:chgData name="Esmee White" userId="7bea9fb0-c9f3-4f4a-b6e1-291b46bbee3d" providerId="ADAL" clId="{194AA009-D36B-41D1-BD7A-EF23BFF6C7BC}" dt="2023-05-02T15:50:12.212" v="2" actId="20578"/>
        <pc:sldMkLst>
          <pc:docMk/>
          <pc:sldMk cId="1785487488" sldId="274"/>
        </pc:sldMkLst>
      </pc:sldChg>
    </pc:docChg>
  </pc:docChgLst>
  <pc:docChgLst>
    <pc:chgData name="Ana Alonso-Butcher" userId="S::ana.alonso-butcher@constructionyouth.org.uk::5baf7281-bfe7-45f8-8105-12f09202ebed" providerId="AD" clId="Web-{5E7C615A-BC9C-2A64-41E5-58FA46D5587C}"/>
    <pc:docChg chg="modSld">
      <pc:chgData name="Ana Alonso-Butcher" userId="S::ana.alonso-butcher@constructionyouth.org.uk::5baf7281-bfe7-45f8-8105-12f09202ebed" providerId="AD" clId="Web-{5E7C615A-BC9C-2A64-41E5-58FA46D5587C}" dt="2023-05-15T14:54:34.573" v="17" actId="20577"/>
      <pc:docMkLst>
        <pc:docMk/>
      </pc:docMkLst>
      <pc:sldChg chg="modSp">
        <pc:chgData name="Ana Alonso-Butcher" userId="S::ana.alonso-butcher@constructionyouth.org.uk::5baf7281-bfe7-45f8-8105-12f09202ebed" providerId="AD" clId="Web-{5E7C615A-BC9C-2A64-41E5-58FA46D5587C}" dt="2023-05-15T14:42:23.325" v="14" actId="20577"/>
        <pc:sldMkLst>
          <pc:docMk/>
          <pc:sldMk cId="1785487488" sldId="274"/>
        </pc:sldMkLst>
        <pc:spChg chg="mod">
          <ac:chgData name="Ana Alonso-Butcher" userId="S::ana.alonso-butcher@constructionyouth.org.uk::5baf7281-bfe7-45f8-8105-12f09202ebed" providerId="AD" clId="Web-{5E7C615A-BC9C-2A64-41E5-58FA46D5587C}" dt="2023-05-15T14:42:23.325" v="14" actId="20577"/>
          <ac:spMkLst>
            <pc:docMk/>
            <pc:sldMk cId="1785487488" sldId="274"/>
            <ac:spMk id="7" creationId="{6475A663-9D2D-299A-33DE-D1C3ADE8E0C8}"/>
          </ac:spMkLst>
        </pc:spChg>
      </pc:sldChg>
      <pc:sldChg chg="delSp delAnim">
        <pc:chgData name="Ana Alonso-Butcher" userId="S::ana.alonso-butcher@constructionyouth.org.uk::5baf7281-bfe7-45f8-8105-12f09202ebed" providerId="AD" clId="Web-{5E7C615A-BC9C-2A64-41E5-58FA46D5587C}" dt="2023-05-15T14:47:26.369" v="15"/>
        <pc:sldMkLst>
          <pc:docMk/>
          <pc:sldMk cId="2616781814" sldId="408"/>
        </pc:sldMkLst>
        <pc:spChg chg="del">
          <ac:chgData name="Ana Alonso-Butcher" userId="S::ana.alonso-butcher@constructionyouth.org.uk::5baf7281-bfe7-45f8-8105-12f09202ebed" providerId="AD" clId="Web-{5E7C615A-BC9C-2A64-41E5-58FA46D5587C}" dt="2023-05-15T14:47:26.369" v="15"/>
          <ac:spMkLst>
            <pc:docMk/>
            <pc:sldMk cId="2616781814" sldId="408"/>
            <ac:spMk id="3" creationId="{515BB19F-199D-B79C-9CF5-7A4B0A2AB36B}"/>
          </ac:spMkLst>
        </pc:spChg>
      </pc:sldChg>
      <pc:sldChg chg="modSp">
        <pc:chgData name="Ana Alonso-Butcher" userId="S::ana.alonso-butcher@constructionyouth.org.uk::5baf7281-bfe7-45f8-8105-12f09202ebed" providerId="AD" clId="Web-{5E7C615A-BC9C-2A64-41E5-58FA46D5587C}" dt="2023-05-15T14:54:34.573" v="17" actId="20577"/>
        <pc:sldMkLst>
          <pc:docMk/>
          <pc:sldMk cId="123697019" sldId="426"/>
        </pc:sldMkLst>
        <pc:spChg chg="mod">
          <ac:chgData name="Ana Alonso-Butcher" userId="S::ana.alonso-butcher@constructionyouth.org.uk::5baf7281-bfe7-45f8-8105-12f09202ebed" providerId="AD" clId="Web-{5E7C615A-BC9C-2A64-41E5-58FA46D5587C}" dt="2023-05-15T14:54:34.573" v="17" actId="20577"/>
          <ac:spMkLst>
            <pc:docMk/>
            <pc:sldMk cId="123697019" sldId="426"/>
            <ac:spMk id="3" creationId="{4127AEA3-A512-AEF8-C245-D74FB4CAEA14}"/>
          </ac:spMkLst>
        </pc:spChg>
      </pc:sldChg>
    </pc:docChg>
  </pc:docChgLst>
  <pc:docChgLst>
    <pc:chgData name="Charlotte Kirkbride" userId="e69222fd-7657-45b2-a9fe-d908864ff008" providerId="ADAL" clId="{902ACF92-F63A-4882-B176-0CEF3C8D20F8}"/>
    <pc:docChg chg="modSld">
      <pc:chgData name="Charlotte Kirkbride" userId="e69222fd-7657-45b2-a9fe-d908864ff008" providerId="ADAL" clId="{902ACF92-F63A-4882-B176-0CEF3C8D20F8}" dt="2023-03-09T16:19:55.496" v="29" actId="1076"/>
      <pc:docMkLst>
        <pc:docMk/>
      </pc:docMkLst>
      <pc:sldChg chg="modSp mod">
        <pc:chgData name="Charlotte Kirkbride" userId="e69222fd-7657-45b2-a9fe-d908864ff008" providerId="ADAL" clId="{902ACF92-F63A-4882-B176-0CEF3C8D20F8}" dt="2023-03-09T16:14:18.408" v="24" actId="1076"/>
        <pc:sldMkLst>
          <pc:docMk/>
          <pc:sldMk cId="3878977219" sldId="270"/>
        </pc:sldMkLst>
        <pc:spChg chg="mod">
          <ac:chgData name="Charlotte Kirkbride" userId="e69222fd-7657-45b2-a9fe-d908864ff008" providerId="ADAL" clId="{902ACF92-F63A-4882-B176-0CEF3C8D20F8}" dt="2023-03-09T16:14:18.408" v="24" actId="1076"/>
          <ac:spMkLst>
            <pc:docMk/>
            <pc:sldMk cId="3878977219" sldId="270"/>
            <ac:spMk id="4" creationId="{00000000-0000-0000-0000-000000000000}"/>
          </ac:spMkLst>
        </pc:spChg>
      </pc:sldChg>
      <pc:sldChg chg="modSp mod">
        <pc:chgData name="Charlotte Kirkbride" userId="e69222fd-7657-45b2-a9fe-d908864ff008" providerId="ADAL" clId="{902ACF92-F63A-4882-B176-0CEF3C8D20F8}" dt="2023-03-09T16:13:11.202" v="16" actId="1076"/>
        <pc:sldMkLst>
          <pc:docMk/>
          <pc:sldMk cId="84848931" sldId="273"/>
        </pc:sldMkLst>
        <pc:spChg chg="mod">
          <ac:chgData name="Charlotte Kirkbride" userId="e69222fd-7657-45b2-a9fe-d908864ff008" providerId="ADAL" clId="{902ACF92-F63A-4882-B176-0CEF3C8D20F8}" dt="2023-03-09T16:13:11.202" v="16" actId="1076"/>
          <ac:spMkLst>
            <pc:docMk/>
            <pc:sldMk cId="84848931" sldId="273"/>
            <ac:spMk id="3" creationId="{515BB19F-199D-B79C-9CF5-7A4B0A2AB36B}"/>
          </ac:spMkLst>
        </pc:spChg>
        <pc:spChg chg="mod">
          <ac:chgData name="Charlotte Kirkbride" userId="e69222fd-7657-45b2-a9fe-d908864ff008" providerId="ADAL" clId="{902ACF92-F63A-4882-B176-0CEF3C8D20F8}" dt="2023-03-09T16:12:04.952" v="7" actId="1076"/>
          <ac:spMkLst>
            <pc:docMk/>
            <pc:sldMk cId="84848931" sldId="273"/>
            <ac:spMk id="5" creationId="{00000000-0000-0000-0000-000000000000}"/>
          </ac:spMkLst>
        </pc:spChg>
        <pc:spChg chg="mod">
          <ac:chgData name="Charlotte Kirkbride" userId="e69222fd-7657-45b2-a9fe-d908864ff008" providerId="ADAL" clId="{902ACF92-F63A-4882-B176-0CEF3C8D20F8}" dt="2023-03-09T16:12:02.495" v="6" actId="1076"/>
          <ac:spMkLst>
            <pc:docMk/>
            <pc:sldMk cId="84848931" sldId="273"/>
            <ac:spMk id="6" creationId="{7A1B6379-0122-B5DF-55F6-3E310B4FA21E}"/>
          </ac:spMkLst>
        </pc:spChg>
      </pc:sldChg>
      <pc:sldChg chg="modSp mod">
        <pc:chgData name="Charlotte Kirkbride" userId="e69222fd-7657-45b2-a9fe-d908864ff008" providerId="ADAL" clId="{902ACF92-F63A-4882-B176-0CEF3C8D20F8}" dt="2023-03-09T16:14:32.184" v="25" actId="1076"/>
        <pc:sldMkLst>
          <pc:docMk/>
          <pc:sldMk cId="1785487488" sldId="274"/>
        </pc:sldMkLst>
        <pc:spChg chg="mod">
          <ac:chgData name="Charlotte Kirkbride" userId="e69222fd-7657-45b2-a9fe-d908864ff008" providerId="ADAL" clId="{902ACF92-F63A-4882-B176-0CEF3C8D20F8}" dt="2023-03-09T16:14:32.184" v="25" actId="1076"/>
          <ac:spMkLst>
            <pc:docMk/>
            <pc:sldMk cId="1785487488" sldId="274"/>
            <ac:spMk id="6" creationId="{7A1B6379-0122-B5DF-55F6-3E310B4FA21E}"/>
          </ac:spMkLst>
        </pc:spChg>
        <pc:spChg chg="mod">
          <ac:chgData name="Charlotte Kirkbride" userId="e69222fd-7657-45b2-a9fe-d908864ff008" providerId="ADAL" clId="{902ACF92-F63A-4882-B176-0CEF3C8D20F8}" dt="2023-03-09T16:11:09.796" v="0" actId="120"/>
          <ac:spMkLst>
            <pc:docMk/>
            <pc:sldMk cId="1785487488" sldId="274"/>
            <ac:spMk id="7" creationId="{6475A663-9D2D-299A-33DE-D1C3ADE8E0C8}"/>
          </ac:spMkLst>
        </pc:spChg>
      </pc:sldChg>
      <pc:sldChg chg="modSp mod">
        <pc:chgData name="Charlotte Kirkbride" userId="e69222fd-7657-45b2-a9fe-d908864ff008" providerId="ADAL" clId="{902ACF92-F63A-4882-B176-0CEF3C8D20F8}" dt="2023-03-09T16:13:53.016" v="18" actId="1076"/>
        <pc:sldMkLst>
          <pc:docMk/>
          <pc:sldMk cId="2527118379" sldId="399"/>
        </pc:sldMkLst>
        <pc:spChg chg="mod">
          <ac:chgData name="Charlotte Kirkbride" userId="e69222fd-7657-45b2-a9fe-d908864ff008" providerId="ADAL" clId="{902ACF92-F63A-4882-B176-0CEF3C8D20F8}" dt="2023-03-09T16:13:53.016" v="18" actId="1076"/>
          <ac:spMkLst>
            <pc:docMk/>
            <pc:sldMk cId="2527118379" sldId="399"/>
            <ac:spMk id="3" creationId="{E584576D-A5C5-8521-272C-A5CBF29BEFBF}"/>
          </ac:spMkLst>
        </pc:spChg>
      </pc:sldChg>
      <pc:sldChg chg="modSp mod">
        <pc:chgData name="Charlotte Kirkbride" userId="e69222fd-7657-45b2-a9fe-d908864ff008" providerId="ADAL" clId="{902ACF92-F63A-4882-B176-0CEF3C8D20F8}" dt="2023-03-09T16:14:13.648" v="23" actId="1076"/>
        <pc:sldMkLst>
          <pc:docMk/>
          <pc:sldMk cId="890435715" sldId="400"/>
        </pc:sldMkLst>
        <pc:spChg chg="mod">
          <ac:chgData name="Charlotte Kirkbride" userId="e69222fd-7657-45b2-a9fe-d908864ff008" providerId="ADAL" clId="{902ACF92-F63A-4882-B176-0CEF3C8D20F8}" dt="2023-03-09T16:14:13.648" v="23" actId="1076"/>
          <ac:spMkLst>
            <pc:docMk/>
            <pc:sldMk cId="890435715" sldId="400"/>
            <ac:spMk id="5" creationId="{00000000-0000-0000-0000-000000000000}"/>
          </ac:spMkLst>
        </pc:spChg>
        <pc:spChg chg="mod">
          <ac:chgData name="Charlotte Kirkbride" userId="e69222fd-7657-45b2-a9fe-d908864ff008" providerId="ADAL" clId="{902ACF92-F63A-4882-B176-0CEF3C8D20F8}" dt="2023-03-09T16:13:59.529" v="19" actId="1076"/>
          <ac:spMkLst>
            <pc:docMk/>
            <pc:sldMk cId="890435715" sldId="400"/>
            <ac:spMk id="6" creationId="{7A1B6379-0122-B5DF-55F6-3E310B4FA21E}"/>
          </ac:spMkLst>
        </pc:spChg>
      </pc:sldChg>
      <pc:sldChg chg="modSp mod">
        <pc:chgData name="Charlotte Kirkbride" userId="e69222fd-7657-45b2-a9fe-d908864ff008" providerId="ADAL" clId="{902ACF92-F63A-4882-B176-0CEF3C8D20F8}" dt="2023-03-09T16:19:55.496" v="29" actId="1076"/>
        <pc:sldMkLst>
          <pc:docMk/>
          <pc:sldMk cId="541684115" sldId="404"/>
        </pc:sldMkLst>
        <pc:spChg chg="mod">
          <ac:chgData name="Charlotte Kirkbride" userId="e69222fd-7657-45b2-a9fe-d908864ff008" providerId="ADAL" clId="{902ACF92-F63A-4882-B176-0CEF3C8D20F8}" dt="2023-03-09T16:11:28.013" v="1" actId="1076"/>
          <ac:spMkLst>
            <pc:docMk/>
            <pc:sldMk cId="541684115" sldId="404"/>
            <ac:spMk id="6" creationId="{00000000-0000-0000-0000-000000000000}"/>
          </ac:spMkLst>
        </pc:spChg>
        <pc:picChg chg="mod">
          <ac:chgData name="Charlotte Kirkbride" userId="e69222fd-7657-45b2-a9fe-d908864ff008" providerId="ADAL" clId="{902ACF92-F63A-4882-B176-0CEF3C8D20F8}" dt="2023-03-09T16:19:51.763" v="28" actId="1076"/>
          <ac:picMkLst>
            <pc:docMk/>
            <pc:sldMk cId="541684115" sldId="404"/>
            <ac:picMk id="9" creationId="{00000000-0000-0000-0000-000000000000}"/>
          </ac:picMkLst>
        </pc:picChg>
        <pc:picChg chg="mod">
          <ac:chgData name="Charlotte Kirkbride" userId="e69222fd-7657-45b2-a9fe-d908864ff008" providerId="ADAL" clId="{902ACF92-F63A-4882-B176-0CEF3C8D20F8}" dt="2023-03-09T16:19:55.496" v="29" actId="1076"/>
          <ac:picMkLst>
            <pc:docMk/>
            <pc:sldMk cId="541684115" sldId="404"/>
            <ac:picMk id="1028" creationId="{B38E9B7E-C750-A130-1463-630F56402F88}"/>
          </ac:picMkLst>
        </pc:picChg>
      </pc:sldChg>
      <pc:sldChg chg="modSp mod">
        <pc:chgData name="Charlotte Kirkbride" userId="e69222fd-7657-45b2-a9fe-d908864ff008" providerId="ADAL" clId="{902ACF92-F63A-4882-B176-0CEF3C8D20F8}" dt="2023-03-09T16:12:15.491" v="8" actId="1076"/>
        <pc:sldMkLst>
          <pc:docMk/>
          <pc:sldMk cId="3544088669" sldId="407"/>
        </pc:sldMkLst>
        <pc:spChg chg="mod">
          <ac:chgData name="Charlotte Kirkbride" userId="e69222fd-7657-45b2-a9fe-d908864ff008" providerId="ADAL" clId="{902ACF92-F63A-4882-B176-0CEF3C8D20F8}" dt="2023-03-09T16:12:15.491" v="8" actId="1076"/>
          <ac:spMkLst>
            <pc:docMk/>
            <pc:sldMk cId="3544088669" sldId="407"/>
            <ac:spMk id="6" creationId="{7A1B6379-0122-B5DF-55F6-3E310B4FA21E}"/>
          </ac:spMkLst>
        </pc:spChg>
      </pc:sldChg>
      <pc:sldChg chg="modSp mod">
        <pc:chgData name="Charlotte Kirkbride" userId="e69222fd-7657-45b2-a9fe-d908864ff008" providerId="ADAL" clId="{902ACF92-F63A-4882-B176-0CEF3C8D20F8}" dt="2023-03-09T16:12:52.330" v="14" actId="1076"/>
        <pc:sldMkLst>
          <pc:docMk/>
          <pc:sldMk cId="2616781814" sldId="408"/>
        </pc:sldMkLst>
        <pc:spChg chg="mod">
          <ac:chgData name="Charlotte Kirkbride" userId="e69222fd-7657-45b2-a9fe-d908864ff008" providerId="ADAL" clId="{902ACF92-F63A-4882-B176-0CEF3C8D20F8}" dt="2023-03-09T16:11:54.576" v="5" actId="1076"/>
          <ac:spMkLst>
            <pc:docMk/>
            <pc:sldMk cId="2616781814" sldId="408"/>
            <ac:spMk id="5" creationId="{00000000-0000-0000-0000-000000000000}"/>
          </ac:spMkLst>
        </pc:spChg>
        <pc:spChg chg="mod">
          <ac:chgData name="Charlotte Kirkbride" userId="e69222fd-7657-45b2-a9fe-d908864ff008" providerId="ADAL" clId="{902ACF92-F63A-4882-B176-0CEF3C8D20F8}" dt="2023-03-09T16:12:52.330" v="14" actId="1076"/>
          <ac:spMkLst>
            <pc:docMk/>
            <pc:sldMk cId="2616781814" sldId="408"/>
            <ac:spMk id="6" creationId="{7A1B6379-0122-B5DF-55F6-3E310B4FA21E}"/>
          </ac:spMkLst>
        </pc:spChg>
      </pc:sldChg>
      <pc:sldChg chg="modSp mod">
        <pc:chgData name="Charlotte Kirkbride" userId="e69222fd-7657-45b2-a9fe-d908864ff008" providerId="ADAL" clId="{902ACF92-F63A-4882-B176-0CEF3C8D20F8}" dt="2023-03-09T16:12:26.497" v="12" actId="1076"/>
        <pc:sldMkLst>
          <pc:docMk/>
          <pc:sldMk cId="1321519527" sldId="411"/>
        </pc:sldMkLst>
        <pc:spChg chg="mod">
          <ac:chgData name="Charlotte Kirkbride" userId="e69222fd-7657-45b2-a9fe-d908864ff008" providerId="ADAL" clId="{902ACF92-F63A-4882-B176-0CEF3C8D20F8}" dt="2023-03-09T16:12:26.497" v="12" actId="1076"/>
          <ac:spMkLst>
            <pc:docMk/>
            <pc:sldMk cId="1321519527" sldId="411"/>
            <ac:spMk id="5" creationId="{00000000-0000-0000-0000-000000000000}"/>
          </ac:spMkLst>
        </pc:spChg>
        <pc:spChg chg="mod">
          <ac:chgData name="Charlotte Kirkbride" userId="e69222fd-7657-45b2-a9fe-d908864ff008" providerId="ADAL" clId="{902ACF92-F63A-4882-B176-0CEF3C8D20F8}" dt="2023-03-09T16:12:23.938" v="11" actId="1076"/>
          <ac:spMkLst>
            <pc:docMk/>
            <pc:sldMk cId="1321519527" sldId="411"/>
            <ac:spMk id="6" creationId="{7A1B6379-0122-B5DF-55F6-3E310B4FA21E}"/>
          </ac:spMkLst>
        </pc:spChg>
      </pc:sldChg>
      <pc:sldChg chg="modSp mod">
        <pc:chgData name="Charlotte Kirkbride" userId="e69222fd-7657-45b2-a9fe-d908864ff008" providerId="ADAL" clId="{902ACF92-F63A-4882-B176-0CEF3C8D20F8}" dt="2023-03-09T16:12:30.771" v="13" actId="1076"/>
        <pc:sldMkLst>
          <pc:docMk/>
          <pc:sldMk cId="2568107191" sldId="413"/>
        </pc:sldMkLst>
        <pc:spChg chg="mod">
          <ac:chgData name="Charlotte Kirkbride" userId="e69222fd-7657-45b2-a9fe-d908864ff008" providerId="ADAL" clId="{902ACF92-F63A-4882-B176-0CEF3C8D20F8}" dt="2023-03-09T16:12:30.771" v="13" actId="1076"/>
          <ac:spMkLst>
            <pc:docMk/>
            <pc:sldMk cId="2568107191" sldId="413"/>
            <ac:spMk id="6" creationId="{7A1B6379-0122-B5DF-55F6-3E310B4FA21E}"/>
          </ac:spMkLst>
        </pc:spChg>
      </pc:sldChg>
      <pc:sldChg chg="modSp mod">
        <pc:chgData name="Charlotte Kirkbride" userId="e69222fd-7657-45b2-a9fe-d908864ff008" providerId="ADAL" clId="{902ACF92-F63A-4882-B176-0CEF3C8D20F8}" dt="2023-03-09T16:19:26.324" v="27" actId="12"/>
        <pc:sldMkLst>
          <pc:docMk/>
          <pc:sldMk cId="901927784" sldId="416"/>
        </pc:sldMkLst>
        <pc:spChg chg="mod">
          <ac:chgData name="Charlotte Kirkbride" userId="e69222fd-7657-45b2-a9fe-d908864ff008" providerId="ADAL" clId="{902ACF92-F63A-4882-B176-0CEF3C8D20F8}" dt="2023-03-09T16:19:26.324" v="27" actId="12"/>
          <ac:spMkLst>
            <pc:docMk/>
            <pc:sldMk cId="901927784" sldId="416"/>
            <ac:spMk id="3" creationId="{BE54F0FB-6520-4A72-AF7A-4009C4437810}"/>
          </ac:spMkLst>
        </pc:spChg>
        <pc:spChg chg="mod">
          <ac:chgData name="Charlotte Kirkbride" userId="e69222fd-7657-45b2-a9fe-d908864ff008" providerId="ADAL" clId="{902ACF92-F63A-4882-B176-0CEF3C8D20F8}" dt="2023-03-09T16:11:44.656" v="3" actId="1076"/>
          <ac:spMkLst>
            <pc:docMk/>
            <pc:sldMk cId="901927784" sldId="416"/>
            <ac:spMk id="6" creationId="{7A1B6379-0122-B5DF-55F6-3E310B4FA21E}"/>
          </ac:spMkLst>
        </pc:spChg>
      </pc:sldChg>
      <pc:sldChg chg="modSp">
        <pc:chgData name="Charlotte Kirkbride" userId="e69222fd-7657-45b2-a9fe-d908864ff008" providerId="ADAL" clId="{902ACF92-F63A-4882-B176-0CEF3C8D20F8}" dt="2023-03-09T16:12:57.627" v="15" actId="1076"/>
        <pc:sldMkLst>
          <pc:docMk/>
          <pc:sldMk cId="3683149666" sldId="417"/>
        </pc:sldMkLst>
        <pc:picChg chg="mod">
          <ac:chgData name="Charlotte Kirkbride" userId="e69222fd-7657-45b2-a9fe-d908864ff008" providerId="ADAL" clId="{902ACF92-F63A-4882-B176-0CEF3C8D20F8}" dt="2023-03-09T16:12:57.627" v="15" actId="1076"/>
          <ac:picMkLst>
            <pc:docMk/>
            <pc:sldMk cId="3683149666" sldId="417"/>
            <ac:picMk id="3076" creationId="{F043314B-29D1-749C-643E-5360E54088AF}"/>
          </ac:picMkLst>
        </pc:picChg>
      </pc:sldChg>
      <pc:sldChg chg="modSp mod">
        <pc:chgData name="Charlotte Kirkbride" userId="e69222fd-7657-45b2-a9fe-d908864ff008" providerId="ADAL" clId="{902ACF92-F63A-4882-B176-0CEF3C8D20F8}" dt="2023-03-09T16:13:27.898" v="17" actId="1076"/>
        <pc:sldMkLst>
          <pc:docMk/>
          <pc:sldMk cId="2227102297" sldId="418"/>
        </pc:sldMkLst>
        <pc:spChg chg="mod">
          <ac:chgData name="Charlotte Kirkbride" userId="e69222fd-7657-45b2-a9fe-d908864ff008" providerId="ADAL" clId="{902ACF92-F63A-4882-B176-0CEF3C8D20F8}" dt="2023-03-09T16:13:27.898" v="17" actId="1076"/>
          <ac:spMkLst>
            <pc:docMk/>
            <pc:sldMk cId="2227102297" sldId="418"/>
            <ac:spMk id="2" creationId="{31EBB8C0-EA26-DC9B-E946-1133F5CD59D9}"/>
          </ac:spMkLst>
        </pc:spChg>
        <pc:spChg chg="mod">
          <ac:chgData name="Charlotte Kirkbride" userId="e69222fd-7657-45b2-a9fe-d908864ff008" providerId="ADAL" clId="{902ACF92-F63A-4882-B176-0CEF3C8D20F8}" dt="2023-03-09T16:12:20.897" v="10" actId="1076"/>
          <ac:spMkLst>
            <pc:docMk/>
            <pc:sldMk cId="2227102297" sldId="418"/>
            <ac:spMk id="5" creationId="{00000000-0000-0000-0000-000000000000}"/>
          </ac:spMkLst>
        </pc:spChg>
        <pc:spChg chg="mod">
          <ac:chgData name="Charlotte Kirkbride" userId="e69222fd-7657-45b2-a9fe-d908864ff008" providerId="ADAL" clId="{902ACF92-F63A-4882-B176-0CEF3C8D20F8}" dt="2023-03-09T16:12:18.761" v="9" actId="1076"/>
          <ac:spMkLst>
            <pc:docMk/>
            <pc:sldMk cId="2227102297" sldId="418"/>
            <ac:spMk id="6" creationId="{7A1B6379-0122-B5DF-55F6-3E310B4FA21E}"/>
          </ac:spMkLst>
        </pc:spChg>
      </pc:sldChg>
    </pc:docChg>
  </pc:docChgLst>
  <pc:docChgLst>
    <pc:chgData name="Ana Alonso-Butcher" userId="S::ana.alonso-butcher@constructionyouth.org.uk::5baf7281-bfe7-45f8-8105-12f09202ebed" providerId="AD" clId="Web-{E4EB8C28-5D3B-3828-F0F9-284727F9A743}"/>
    <pc:docChg chg="modSld">
      <pc:chgData name="Ana Alonso-Butcher" userId="S::ana.alonso-butcher@constructionyouth.org.uk::5baf7281-bfe7-45f8-8105-12f09202ebed" providerId="AD" clId="Web-{E4EB8C28-5D3B-3828-F0F9-284727F9A743}" dt="2023-04-28T13:40:41.685" v="10"/>
      <pc:docMkLst>
        <pc:docMk/>
      </pc:docMkLst>
      <pc:sldChg chg="addSp delSp modSp mod setBg">
        <pc:chgData name="Ana Alonso-Butcher" userId="S::ana.alonso-butcher@constructionyouth.org.uk::5baf7281-bfe7-45f8-8105-12f09202ebed" providerId="AD" clId="Web-{E4EB8C28-5D3B-3828-F0F9-284727F9A743}" dt="2023-04-28T13:40:41.685" v="10"/>
        <pc:sldMkLst>
          <pc:docMk/>
          <pc:sldMk cId="3683149666" sldId="417"/>
        </pc:sldMkLst>
        <pc:spChg chg="mod">
          <ac:chgData name="Ana Alonso-Butcher" userId="S::ana.alonso-butcher@constructionyouth.org.uk::5baf7281-bfe7-45f8-8105-12f09202ebed" providerId="AD" clId="Web-{E4EB8C28-5D3B-3828-F0F9-284727F9A743}" dt="2023-04-28T13:40:39.435" v="9" actId="1076"/>
          <ac:spMkLst>
            <pc:docMk/>
            <pc:sldMk cId="3683149666" sldId="417"/>
            <ac:spMk id="3" creationId="{515BB19F-199D-B79C-9CF5-7A4B0A2AB36B}"/>
          </ac:spMkLst>
        </pc:spChg>
        <pc:spChg chg="mod">
          <ac:chgData name="Ana Alonso-Butcher" userId="S::ana.alonso-butcher@constructionyouth.org.uk::5baf7281-bfe7-45f8-8105-12f09202ebed" providerId="AD" clId="Web-{E4EB8C28-5D3B-3828-F0F9-284727F9A743}" dt="2023-04-28T13:40:41.685" v="10"/>
          <ac:spMkLst>
            <pc:docMk/>
            <pc:sldMk cId="3683149666" sldId="417"/>
            <ac:spMk id="14" creationId="{00000000-0000-0000-0000-000000000000}"/>
          </ac:spMkLst>
        </pc:spChg>
        <pc:spChg chg="add del">
          <ac:chgData name="Ana Alonso-Butcher" userId="S::ana.alonso-butcher@constructionyouth.org.uk::5baf7281-bfe7-45f8-8105-12f09202ebed" providerId="AD" clId="Web-{E4EB8C28-5D3B-3828-F0F9-284727F9A743}" dt="2023-04-28T13:40:41.685" v="10"/>
          <ac:spMkLst>
            <pc:docMk/>
            <pc:sldMk cId="3683149666" sldId="417"/>
            <ac:spMk id="3081" creationId="{8761DDFE-071F-4200-B0AA-394476C2D2D6}"/>
          </ac:spMkLst>
        </pc:spChg>
        <pc:spChg chg="add del">
          <ac:chgData name="Ana Alonso-Butcher" userId="S::ana.alonso-butcher@constructionyouth.org.uk::5baf7281-bfe7-45f8-8105-12f09202ebed" providerId="AD" clId="Web-{E4EB8C28-5D3B-3828-F0F9-284727F9A743}" dt="2023-04-28T13:40:38.419" v="8"/>
          <ac:spMkLst>
            <pc:docMk/>
            <pc:sldMk cId="3683149666" sldId="417"/>
            <ac:spMk id="3086" creationId="{385E1BDC-A9B0-4A87-82E3-F3187F69A802}"/>
          </ac:spMkLst>
        </pc:spChg>
        <pc:spChg chg="add del">
          <ac:chgData name="Ana Alonso-Butcher" userId="S::ana.alonso-butcher@constructionyouth.org.uk::5baf7281-bfe7-45f8-8105-12f09202ebed" providerId="AD" clId="Web-{E4EB8C28-5D3B-3828-F0F9-284727F9A743}" dt="2023-04-28T13:40:38.419" v="8"/>
          <ac:spMkLst>
            <pc:docMk/>
            <pc:sldMk cId="3683149666" sldId="417"/>
            <ac:spMk id="3088" creationId="{0990C621-3B8B-4820-8328-D47EF7CE823C}"/>
          </ac:spMkLst>
        </pc:spChg>
        <pc:spChg chg="add del">
          <ac:chgData name="Ana Alonso-Butcher" userId="S::ana.alonso-butcher@constructionyouth.org.uk::5baf7281-bfe7-45f8-8105-12f09202ebed" providerId="AD" clId="Web-{E4EB8C28-5D3B-3828-F0F9-284727F9A743}" dt="2023-04-28T13:40:38.419" v="8"/>
          <ac:spMkLst>
            <pc:docMk/>
            <pc:sldMk cId="3683149666" sldId="417"/>
            <ac:spMk id="3090" creationId="{C1A2385B-1D2A-4E17-84FA-6CB7F0AAE473}"/>
          </ac:spMkLst>
        </pc:spChg>
        <pc:spChg chg="add del">
          <ac:chgData name="Ana Alonso-Butcher" userId="S::ana.alonso-butcher@constructionyouth.org.uk::5baf7281-bfe7-45f8-8105-12f09202ebed" providerId="AD" clId="Web-{E4EB8C28-5D3B-3828-F0F9-284727F9A743}" dt="2023-04-28T13:40:38.419" v="8"/>
          <ac:spMkLst>
            <pc:docMk/>
            <pc:sldMk cId="3683149666" sldId="417"/>
            <ac:spMk id="3092" creationId="{5E791F2F-79DB-4CC0-9FA1-001E3E91E8B7}"/>
          </ac:spMkLst>
        </pc:spChg>
        <pc:picChg chg="add mod ord">
          <ac:chgData name="Ana Alonso-Butcher" userId="S::ana.alonso-butcher@constructionyouth.org.uk::5baf7281-bfe7-45f8-8105-12f09202ebed" providerId="AD" clId="Web-{E4EB8C28-5D3B-3828-F0F9-284727F9A743}" dt="2023-04-28T13:40:41.685" v="10"/>
          <ac:picMkLst>
            <pc:docMk/>
            <pc:sldMk cId="3683149666" sldId="417"/>
            <ac:picMk id="2" creationId="{ECFE183E-6181-B87F-B3A1-2F8F00DAE779}"/>
          </ac:picMkLst>
        </pc:picChg>
        <pc:picChg chg="mod ord">
          <ac:chgData name="Ana Alonso-Butcher" userId="S::ana.alonso-butcher@constructionyouth.org.uk::5baf7281-bfe7-45f8-8105-12f09202ebed" providerId="AD" clId="Web-{E4EB8C28-5D3B-3828-F0F9-284727F9A743}" dt="2023-04-28T13:40:41.685" v="10"/>
          <ac:picMkLst>
            <pc:docMk/>
            <pc:sldMk cId="3683149666" sldId="417"/>
            <ac:picMk id="3076" creationId="{F043314B-29D1-749C-643E-5360E54088A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1ED663-E76E-4E6D-A0C6-F55ACBE031A7}" type="datetimeFigureOut">
              <a:rPr lang="en-GB" smtClean="0"/>
              <a:t>11/07/2023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6FD43A-FD60-4D28-B532-A8F494CB1CCC}" type="slidenum">
              <a:rPr lang="en-GB" smtClean="0"/>
              <a:t>‹#›</a:t>
            </a:fld>
            <a:endParaRPr lang="en-GB"/>
          </a:p>
        </p:txBody>
      </p:sp>
    </p:spTree>
    <p:extLst>
      <p:ext uri="{BB962C8B-B14F-4D97-AF65-F5344CB8AC3E}">
        <p14:creationId xmlns:p14="http://schemas.microsoft.com/office/powerpoint/2010/main" val="412045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sz="1000" err="1"/>
          </a:p>
        </p:txBody>
      </p:sp>
      <p:sp>
        <p:nvSpPr>
          <p:cNvPr id="4" name="Slide Number Placeholder 3"/>
          <p:cNvSpPr>
            <a:spLocks noGrp="1"/>
          </p:cNvSpPr>
          <p:nvPr>
            <p:ph type="sldNum" sz="quarter" idx="10"/>
          </p:nvPr>
        </p:nvSpPr>
        <p:spPr/>
        <p:txBody>
          <a:bodyPr/>
          <a:lstStyle/>
          <a:p>
            <a:fld id="{F75105D7-B004-47F4-B324-F21CA3DEE8FA}" type="slidenum">
              <a:rPr lang="en-GB" smtClean="0"/>
              <a:t>1</a:t>
            </a:fld>
            <a:endParaRPr lang="en-GB"/>
          </a:p>
        </p:txBody>
      </p:sp>
    </p:spTree>
    <p:extLst>
      <p:ext uri="{BB962C8B-B14F-4D97-AF65-F5344CB8AC3E}">
        <p14:creationId xmlns:p14="http://schemas.microsoft.com/office/powerpoint/2010/main" val="29048467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42900" indent="-342900">
              <a:lnSpc>
                <a:spcPct val="107000"/>
              </a:lnSpc>
              <a:buFont typeface="Museo Sans Cyrl 100,Sans-Serif"/>
              <a:buChar char="-"/>
              <a:defRPr/>
            </a:pPr>
            <a:r>
              <a:rPr lang="en-GB"/>
              <a:t> </a:t>
            </a:r>
            <a:r>
              <a:rPr lang="en-US"/>
              <a:t>Competitive (I win, you lose) – You will get exactly what you want at all cost! You refuse to cave in and are more concerned about the outcome than the relationship with the other party</a:t>
            </a:r>
          </a:p>
          <a:p>
            <a:pPr marL="342900" indent="-342900">
              <a:lnSpc>
                <a:spcPct val="107000"/>
              </a:lnSpc>
              <a:buFont typeface="Museo Sans Cyrl 100,Sans-Serif"/>
              <a:buChar char="-"/>
              <a:defRPr/>
            </a:pPr>
            <a:endParaRPr lang="en-GB"/>
          </a:p>
          <a:p>
            <a:pPr marL="342900" indent="-342900">
              <a:lnSpc>
                <a:spcPct val="107000"/>
              </a:lnSpc>
              <a:buFont typeface="Museo Sans Cyrl 100,Sans-Serif"/>
              <a:buChar char="-"/>
              <a:defRPr/>
            </a:pPr>
            <a:r>
              <a:rPr lang="en-US"/>
              <a:t>Accommodating (I lose, you win) – Important where the relationship is valued, and the outcome is less of a focus – the aim of this is to increase support from the other party </a:t>
            </a:r>
            <a:endParaRPr lang="en-US">
              <a:cs typeface="Calibri"/>
            </a:endParaRPr>
          </a:p>
          <a:p>
            <a:pPr marL="342900" indent="-342900">
              <a:lnSpc>
                <a:spcPct val="107000"/>
              </a:lnSpc>
              <a:buFont typeface="Museo Sans Cyrl 100,Sans-Serif"/>
              <a:buChar char="-"/>
              <a:defRPr/>
            </a:pPr>
            <a:endParaRPr lang="en-GB"/>
          </a:p>
          <a:p>
            <a:pPr marL="342900" indent="-342900">
              <a:lnSpc>
                <a:spcPct val="107000"/>
              </a:lnSpc>
              <a:buFont typeface="Museo Sans Cyrl 100,Sans-Serif"/>
              <a:buChar char="-"/>
              <a:defRPr/>
            </a:pPr>
            <a:r>
              <a:rPr lang="en-US"/>
              <a:t>Collaborative (I win/you win) – Both parties achieve exactly what they want with no cost to anyone</a:t>
            </a:r>
            <a:endParaRPr lang="en-US">
              <a:cs typeface="Calibri"/>
            </a:endParaRPr>
          </a:p>
          <a:p>
            <a:pPr marL="342900" indent="-342900">
              <a:lnSpc>
                <a:spcPct val="107000"/>
              </a:lnSpc>
              <a:buFont typeface="Museo Sans Cyrl 100,Sans-Serif"/>
              <a:buChar char="-"/>
              <a:defRPr/>
            </a:pPr>
            <a:endParaRPr lang="en-GB"/>
          </a:p>
          <a:p>
            <a:pPr marL="342900" indent="-342900">
              <a:lnSpc>
                <a:spcPct val="107000"/>
              </a:lnSpc>
              <a:buFont typeface="Museo Sans Cyrl 100,Sans-Serif"/>
              <a:buChar char="-"/>
              <a:defRPr/>
            </a:pPr>
            <a:r>
              <a:rPr lang="en-US"/>
              <a:t>Compromise (I win /lose some, you win/lose some) – This is where you and the other party split the difference – the result may not fully benefit everyone but a decent balance is achieved. </a:t>
            </a:r>
            <a:endParaRPr lang="en-US">
              <a:cs typeface="Calibri"/>
            </a:endParaRPr>
          </a:p>
          <a:p>
            <a:pPr marL="342900" indent="-342900">
              <a:lnSpc>
                <a:spcPct val="107000"/>
              </a:lnSpc>
              <a:buFont typeface="Museo Sans Cyrl 100,Sans-Serif"/>
              <a:buChar char="-"/>
              <a:defRPr/>
            </a:pPr>
            <a:endParaRPr lang="en-GB"/>
          </a:p>
          <a:p>
            <a:pPr marL="342900" indent="-342900">
              <a:lnSpc>
                <a:spcPct val="107000"/>
              </a:lnSpc>
              <a:spcAft>
                <a:spcPts val="800"/>
              </a:spcAft>
              <a:buFont typeface="Museo Sans Cyrl 100,Sans-Serif"/>
              <a:buChar char="-"/>
              <a:defRPr/>
            </a:pPr>
            <a:r>
              <a:rPr lang="en-US"/>
              <a:t>Avoidance (I lose, you lose) – Neither party achieves what they want and you both may just have to walk away if there is no agreement reached</a:t>
            </a:r>
            <a:endParaRPr lang="en-GB"/>
          </a:p>
          <a:p>
            <a:pPr marL="171450" indent="-171450">
              <a:buFont typeface="Arial"/>
              <a:buChar char="•"/>
              <a:defRPr/>
            </a:pPr>
            <a:endParaRPr lang="en-GB"/>
          </a:p>
          <a:p>
            <a:pPr marL="342900" indent="-342900">
              <a:lnSpc>
                <a:spcPct val="107000"/>
              </a:lnSpc>
              <a:spcAft>
                <a:spcPts val="800"/>
              </a:spcAft>
              <a:buFont typeface="Museo Sans Cyrl 100,Sans-Serif"/>
              <a:buChar char="-"/>
              <a:defRPr/>
            </a:pPr>
            <a:endParaRPr lang="en-US">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10</a:t>
            </a:fld>
            <a:endParaRPr lang="en-GB" altLang="en-US">
              <a:solidFill>
                <a:prstClr val="black"/>
              </a:solidFill>
            </a:endParaRPr>
          </a:p>
        </p:txBody>
      </p:sp>
    </p:spTree>
    <p:extLst>
      <p:ext uri="{BB962C8B-B14F-4D97-AF65-F5344CB8AC3E}">
        <p14:creationId xmlns:p14="http://schemas.microsoft.com/office/powerpoint/2010/main" val="527657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US" sz="1800">
                <a:effectLst/>
                <a:latin typeface="Museo Sans Cyrl 100"/>
                <a:ea typeface="Calibri" panose="020F0502020204030204" pitchFamily="34" charset="0"/>
                <a:cs typeface="Times New Roman" panose="02020603050405020304" pitchFamily="18" charset="0"/>
              </a:rPr>
              <a:t>- Video: Example of a business negotiation. Observe and identify some key negotiation tactics used </a:t>
            </a:r>
            <a:r>
              <a:rPr lang="en-US" sz="1800" err="1">
                <a:effectLst/>
                <a:latin typeface="Museo Sans Cyrl 100"/>
                <a:ea typeface="Calibri" panose="020F0502020204030204" pitchFamily="34" charset="0"/>
                <a:cs typeface="Times New Roman" panose="02020603050405020304" pitchFamily="18" charset="0"/>
              </a:rPr>
              <a:t>eg</a:t>
            </a:r>
            <a:r>
              <a:rPr lang="en-US" sz="1800">
                <a:effectLst/>
                <a:latin typeface="Museo Sans Cyrl 100"/>
                <a:ea typeface="Calibri" panose="020F0502020204030204" pitchFamily="34" charset="0"/>
                <a:cs typeface="Times New Roman" panose="02020603050405020304" pitchFamily="18" charset="0"/>
              </a:rPr>
              <a:t> persuasive language, body language, active listening). Students may verbally contribute to this</a:t>
            </a:r>
            <a:r>
              <a:rPr lang="en-US" sz="1800">
                <a:latin typeface="Museo Sans Cyrl 100"/>
                <a:ea typeface="Calibri" panose="020F0502020204030204" pitchFamily="34" charset="0"/>
                <a:cs typeface="Times New Roman" panose="02020603050405020304" pitchFamily="18"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Calibri"/>
              <a:buChar char="-"/>
            </a:pPr>
            <a:r>
              <a:rPr lang="en-GB">
                <a:cs typeface="Calibri"/>
              </a:rPr>
              <a:t>Answer: Example of a compromise negotiation</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11</a:t>
            </a:fld>
            <a:endParaRPr lang="en-GB" altLang="en-US">
              <a:solidFill>
                <a:prstClr val="black"/>
              </a:solidFill>
            </a:endParaRPr>
          </a:p>
        </p:txBody>
      </p:sp>
    </p:spTree>
    <p:extLst>
      <p:ext uri="{BB962C8B-B14F-4D97-AF65-F5344CB8AC3E}">
        <p14:creationId xmlns:p14="http://schemas.microsoft.com/office/powerpoint/2010/main" val="4998482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a:cs typeface="Calibri"/>
              </a:rPr>
              <a:t>Get them to do an informal role play so that they can practice what its like before the more 'formal' roleplay later on. You can give them an example which they can use or come up with their own.</a:t>
            </a:r>
          </a:p>
          <a:p>
            <a:r>
              <a:rPr lang="en-GB" altLang="en-US" dirty="0">
                <a:cs typeface="Calibri"/>
              </a:rPr>
              <a:t>Scenario: you want to go to the cinema but the film doesn’t start until 10pm and finishes at 12am. However, your curfew is 11pm. Try and negotiate with your parents! One of you can be the parent, one of you can be the teenager.</a:t>
            </a:r>
          </a:p>
          <a:p>
            <a:endParaRPr lang="en-GB" altLang="en-US" dirty="0">
              <a:cs typeface="Calibri"/>
            </a:endParaRPr>
          </a:p>
          <a:p>
            <a:r>
              <a:rPr lang="en-GB"/>
              <a:t>If students and staff feel comfortable, bring one student up to the board and have a negotiation role play with a member of CYT in front of the class (e.g., CYT to act as a student who wants to go to the cinema and student to act as the parent- to make it more interesting!) so that all students get a better understanding of negotiation.</a:t>
            </a:r>
          </a:p>
          <a:p>
            <a:endParaRPr lang="en-US"/>
          </a:p>
          <a:p>
            <a:r>
              <a:rPr lang="en-GB"/>
              <a:t>The volunteer may be brought in here to oversee the discussions and advise plans where needed.</a:t>
            </a:r>
            <a:endParaRPr lang="en-GB">
              <a:cs typeface="Calibri"/>
            </a:endParaRPr>
          </a:p>
          <a:p>
            <a:endParaRPr lang="en-GB" altLang="en-US">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12</a:t>
            </a:fld>
            <a:endParaRPr lang="en-GB" altLang="en-US">
              <a:solidFill>
                <a:prstClr val="black"/>
              </a:solidFill>
            </a:endParaRPr>
          </a:p>
        </p:txBody>
      </p:sp>
    </p:spTree>
    <p:extLst>
      <p:ext uri="{BB962C8B-B14F-4D97-AF65-F5344CB8AC3E}">
        <p14:creationId xmlns:p14="http://schemas.microsoft.com/office/powerpoint/2010/main" val="2011332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effectLst/>
                <a:latin typeface="Museo Sans Cyrl 100"/>
                <a:ea typeface="Calibri" panose="020F0502020204030204" pitchFamily="34" charset="0"/>
                <a:cs typeface="Times New Roman" panose="02020603050405020304" pitchFamily="18" charset="0"/>
              </a:rPr>
              <a:t>Students will have a chance to feedback – previous diagram may be used for their reference</a:t>
            </a:r>
            <a:endParaRPr lang="en-GB" sz="1800">
              <a:effectLst/>
              <a:latin typeface="Museo Sans Cyrl 100"/>
              <a:ea typeface="Calibri" panose="020F0502020204030204" pitchFamily="34" charset="0"/>
              <a:cs typeface="Times New Roman" panose="02020603050405020304" pitchFamily="18" charset="0"/>
            </a:endParaRPr>
          </a:p>
          <a:p>
            <a:endParaRPr lang="en-GB">
              <a:cs typeface="Calibri"/>
            </a:endParaRPr>
          </a:p>
          <a:p>
            <a:r>
              <a:rPr lang="en-GB">
                <a:cs typeface="Calibri"/>
              </a:rPr>
              <a:t>Answer: no correct answer, everyone will have a different opinion and approach the situation differently. Let the students discuss their thoughts.</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13</a:t>
            </a:fld>
            <a:endParaRPr lang="en-GB" altLang="en-US">
              <a:solidFill>
                <a:prstClr val="black"/>
              </a:solidFill>
            </a:endParaRPr>
          </a:p>
        </p:txBody>
      </p:sp>
    </p:spTree>
    <p:extLst>
      <p:ext uri="{BB962C8B-B14F-4D97-AF65-F5344CB8AC3E}">
        <p14:creationId xmlns:p14="http://schemas.microsoft.com/office/powerpoint/2010/main" val="390135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57200">
              <a:lnSpc>
                <a:spcPct val="107000"/>
              </a:lnSpc>
            </a:pPr>
            <a:r>
              <a:rPr lang="en-US">
                <a:solidFill>
                  <a:srgbClr val="FF0000"/>
                </a:solidFill>
                <a:latin typeface="Museo Sans Cyrl 100"/>
                <a:ea typeface="Calibri" panose="020F0502020204030204" pitchFamily="34" charset="0"/>
                <a:cs typeface="Times New Roman" panose="02020603050405020304" pitchFamily="18" charset="0"/>
              </a:rPr>
              <a:t>Give the students tips to fully prepare them for their formal negotiating.</a:t>
            </a:r>
          </a:p>
          <a:p>
            <a:pPr marL="457200">
              <a:lnSpc>
                <a:spcPct val="107000"/>
              </a:lnSpc>
            </a:pPr>
            <a:endParaRPr lang="en-US">
              <a:solidFill>
                <a:srgbClr val="FF0000"/>
              </a:solidFill>
              <a:latin typeface="Museo Sans Cyrl 100"/>
              <a:ea typeface="Calibri" panose="020F0502020204030204" pitchFamily="34" charset="0"/>
              <a:cs typeface="Times New Roman" panose="02020603050405020304" pitchFamily="18" charset="0"/>
            </a:endParaRPr>
          </a:p>
          <a:p>
            <a:pPr marL="742950" indent="-285750">
              <a:lnSpc>
                <a:spcPct val="107000"/>
              </a:lnSpc>
              <a:buFont typeface="Arial"/>
              <a:buChar char="•"/>
            </a:pPr>
            <a:r>
              <a:rPr lang="en-US" sz="1200">
                <a:solidFill>
                  <a:srgbClr val="FF0000"/>
                </a:solidFill>
                <a:effectLst/>
                <a:latin typeface="Museo Sans Cyrl 100"/>
                <a:ea typeface="Calibri" panose="020F0502020204030204" pitchFamily="34" charset="0"/>
                <a:cs typeface="Times New Roman" panose="02020603050405020304" pitchFamily="18" charset="0"/>
              </a:rPr>
              <a:t>Planning</a:t>
            </a:r>
            <a:r>
              <a:rPr lang="en-US" sz="1200">
                <a:effectLst/>
                <a:latin typeface="Museo Sans Cyrl 100"/>
                <a:ea typeface="Calibri" panose="020F0502020204030204" pitchFamily="34" charset="0"/>
                <a:cs typeface="Times New Roman" panose="02020603050405020304" pitchFamily="18" charset="0"/>
              </a:rPr>
              <a:t> – This is where you need to decide what your main aim is.</a:t>
            </a:r>
            <a:r>
              <a:rPr lang="en-US">
                <a:latin typeface="Museo Sans Cyrl 100"/>
                <a:ea typeface="Calibri" panose="020F0502020204030204" pitchFamily="34" charset="0"/>
                <a:cs typeface="Times New Roman" panose="02020603050405020304" pitchFamily="18" charset="0"/>
              </a:rPr>
              <a:t> </a:t>
            </a:r>
            <a:r>
              <a:rPr lang="en-US" sz="1200">
                <a:effectLst/>
                <a:latin typeface="Museo Sans Cyrl 100"/>
                <a:ea typeface="Calibri" panose="020F0502020204030204" pitchFamily="34" charset="0"/>
                <a:cs typeface="Times New Roman" panose="02020603050405020304" pitchFamily="18" charset="0"/>
              </a:rPr>
              <a:t>Key points:</a:t>
            </a:r>
            <a:r>
              <a:rPr lang="en-US">
                <a:latin typeface="Museo Sans Cyrl 100"/>
                <a:ea typeface="Calibri" panose="020F0502020204030204" pitchFamily="34" charset="0"/>
                <a:cs typeface="Times New Roman" panose="02020603050405020304" pitchFamily="18" charset="0"/>
              </a:rPr>
              <a:t> </a:t>
            </a:r>
            <a:endParaRPr lang="en-GB">
              <a:latin typeface="Museo Sans Cyrl 100"/>
              <a:ea typeface="Calibri" panose="020F0502020204030204" pitchFamily="34" charset="0"/>
              <a:cs typeface="Calibri"/>
            </a:endParaRPr>
          </a:p>
          <a:p>
            <a:pPr marL="742950" indent="-285750">
              <a:lnSpc>
                <a:spcPct val="107000"/>
              </a:lnSpc>
              <a:buFont typeface="Calibri"/>
              <a:buChar char="-"/>
            </a:pPr>
            <a:r>
              <a:rPr lang="en-US" sz="1200">
                <a:effectLst/>
                <a:latin typeface="Museo Sans Cyrl 100"/>
                <a:ea typeface="Calibri" panose="020F0502020204030204" pitchFamily="34" charset="0"/>
                <a:cs typeface="Times New Roman" panose="02020603050405020304" pitchFamily="18" charset="0"/>
              </a:rPr>
              <a:t>Be specific about what it is your company are asking for – are there certain tools you need from the supplier? Do you have a limited budget? Try to narrow down any ideas you have to one concrete </a:t>
            </a:r>
            <a:r>
              <a:rPr lang="en-US">
                <a:latin typeface="Museo Sans Cyrl 100"/>
                <a:ea typeface="Calibri" panose="020F0502020204030204" pitchFamily="34" charset="0"/>
                <a:cs typeface="Times New Roman" panose="02020603050405020304" pitchFamily="18" charset="0"/>
              </a:rPr>
              <a:t>proposal</a:t>
            </a:r>
            <a:endParaRPr lang="en-GB">
              <a:latin typeface="Museo Sans Cyrl 100"/>
              <a:ea typeface="Calibri" panose="020F0502020204030204" pitchFamily="34" charset="0"/>
              <a:cs typeface="Calibri"/>
            </a:endParaRPr>
          </a:p>
          <a:p>
            <a:pPr marL="742950" indent="-285750">
              <a:lnSpc>
                <a:spcPct val="107000"/>
              </a:lnSpc>
              <a:buFont typeface="Calibri"/>
              <a:buChar char="-"/>
            </a:pPr>
            <a:r>
              <a:rPr lang="en-US">
                <a:latin typeface="Museo Sans Cyrl 100"/>
                <a:ea typeface="Calibri" panose="020F0502020204030204" pitchFamily="34" charset="0"/>
                <a:cs typeface="Times New Roman" panose="02020603050405020304" pitchFamily="18" charset="0"/>
              </a:rPr>
              <a:t>How</a:t>
            </a:r>
            <a:r>
              <a:rPr lang="en-US" sz="1200">
                <a:effectLst/>
                <a:latin typeface="Museo Sans Cyrl 100"/>
                <a:ea typeface="Calibri" panose="020F0502020204030204" pitchFamily="34" charset="0"/>
                <a:cs typeface="Times New Roman" panose="02020603050405020304" pitchFamily="18" charset="0"/>
              </a:rPr>
              <a:t> are you going to present your idea – do you want to rotate round so that each person can have something to say?</a:t>
            </a:r>
            <a:endParaRPr lang="en-GB" sz="1200">
              <a:effectLst/>
              <a:latin typeface="Museo Sans Cyrl 100"/>
              <a:ea typeface="Calibri" panose="020F0502020204030204" pitchFamily="34" charset="0"/>
              <a:cs typeface="Calibri"/>
            </a:endParaRPr>
          </a:p>
          <a:p>
            <a:pPr marL="742950" indent="-285750">
              <a:lnSpc>
                <a:spcPct val="107000"/>
              </a:lnSpc>
              <a:buFont typeface="Arial"/>
              <a:buChar char="•"/>
            </a:pPr>
            <a:r>
              <a:rPr lang="en-US" sz="1200">
                <a:solidFill>
                  <a:srgbClr val="FF0000"/>
                </a:solidFill>
                <a:effectLst/>
                <a:latin typeface="Museo Sans Cyrl 100"/>
                <a:ea typeface="Calibri" panose="020F0502020204030204" pitchFamily="34" charset="0"/>
                <a:cs typeface="Times New Roman" panose="02020603050405020304" pitchFamily="18" charset="0"/>
              </a:rPr>
              <a:t>Persuasion</a:t>
            </a:r>
            <a:r>
              <a:rPr lang="en-US" sz="1200">
                <a:effectLst/>
                <a:latin typeface="Museo Sans Cyrl 100"/>
                <a:ea typeface="Calibri" panose="020F0502020204030204" pitchFamily="34" charset="0"/>
                <a:cs typeface="Times New Roman" panose="02020603050405020304" pitchFamily="18" charset="0"/>
              </a:rPr>
              <a:t> – This is where you need to convince the other person to meet your</a:t>
            </a:r>
            <a:r>
              <a:rPr lang="en-US">
                <a:latin typeface="Museo Sans Cyrl 100"/>
                <a:ea typeface="Calibri" panose="020F0502020204030204" pitchFamily="34" charset="0"/>
                <a:cs typeface="Times New Roman" panose="02020603050405020304" pitchFamily="18" charset="0"/>
              </a:rPr>
              <a:t> needs. Key</a:t>
            </a:r>
            <a:r>
              <a:rPr lang="en-US" sz="1200">
                <a:effectLst/>
                <a:latin typeface="Museo Sans Cyrl 100"/>
                <a:ea typeface="Calibri" panose="020F0502020204030204" pitchFamily="34" charset="0"/>
                <a:cs typeface="Times New Roman" panose="02020603050405020304" pitchFamily="18" charset="0"/>
              </a:rPr>
              <a:t> points:</a:t>
            </a:r>
            <a:endParaRPr lang="en-GB">
              <a:latin typeface="Calibri"/>
              <a:ea typeface="Calibri" panose="020F0502020204030204" pitchFamily="34" charset="0"/>
              <a:cs typeface="Calibri"/>
            </a:endParaRPr>
          </a:p>
          <a:p>
            <a:pPr marL="742950" indent="-285750">
              <a:lnSpc>
                <a:spcPct val="107000"/>
              </a:lnSpc>
              <a:buFont typeface="Calibri"/>
              <a:buChar char="-"/>
            </a:pPr>
            <a:r>
              <a:rPr lang="en-US" sz="1200">
                <a:effectLst/>
                <a:latin typeface="Museo Sans Cyrl 100"/>
                <a:ea typeface="Calibri" panose="020F0502020204030204" pitchFamily="34" charset="0"/>
                <a:cs typeface="Times New Roman" panose="02020603050405020304" pitchFamily="18" charset="0"/>
              </a:rPr>
              <a:t>Think about the language you will use in your pitch (a balance of politeness and directness is best</a:t>
            </a:r>
            <a:r>
              <a:rPr lang="en-US">
                <a:latin typeface="Museo Sans Cyrl 100"/>
                <a:ea typeface="Calibri" panose="020F0502020204030204" pitchFamily="34" charset="0"/>
                <a:cs typeface="Times New Roman" panose="02020603050405020304" pitchFamily="18" charset="0"/>
              </a:rPr>
              <a:t> </a:t>
            </a:r>
            <a:endParaRPr lang="en-GB">
              <a:solidFill>
                <a:srgbClr val="000000"/>
              </a:solidFill>
              <a:latin typeface="Museo Sans Cyrl 100"/>
              <a:ea typeface="Calibri" panose="020F0502020204030204" pitchFamily="34" charset="0"/>
              <a:cs typeface="Times New Roman" panose="02020603050405020304" pitchFamily="18" charset="0"/>
            </a:endParaRPr>
          </a:p>
          <a:p>
            <a:pPr marL="742950" indent="-285750">
              <a:lnSpc>
                <a:spcPct val="107000"/>
              </a:lnSpc>
              <a:buFont typeface="Arial"/>
              <a:buChar char="•"/>
            </a:pPr>
            <a:r>
              <a:rPr lang="en-US" sz="1200">
                <a:solidFill>
                  <a:srgbClr val="FF0000"/>
                </a:solidFill>
                <a:effectLst/>
                <a:latin typeface="Museo Sans Cyrl 100"/>
                <a:ea typeface="Calibri" panose="020F0502020204030204" pitchFamily="34" charset="0"/>
                <a:cs typeface="Times New Roman" panose="02020603050405020304" pitchFamily="18" charset="0"/>
              </a:rPr>
              <a:t>Considering another perspective – </a:t>
            </a:r>
            <a:r>
              <a:rPr lang="en-US" sz="1200">
                <a:effectLst/>
                <a:latin typeface="Museo Sans Cyrl 100"/>
                <a:ea typeface="Calibri" panose="020F0502020204030204" pitchFamily="34" charset="0"/>
                <a:cs typeface="Times New Roman" panose="02020603050405020304" pitchFamily="18" charset="0"/>
              </a:rPr>
              <a:t>What are the other person’s goals? Is there any benefit for them?</a:t>
            </a:r>
            <a:endParaRPr lang="en-GB">
              <a:latin typeface="Museo Sans Cyrl 100"/>
              <a:ea typeface="Calibri" panose="020F0502020204030204" pitchFamily="34" charset="0"/>
              <a:cs typeface="Times New Roman" panose="02020603050405020304" pitchFamily="18" charset="0"/>
            </a:endParaRPr>
          </a:p>
          <a:p>
            <a:pPr marL="742950" indent="-285750">
              <a:lnSpc>
                <a:spcPct val="107000"/>
              </a:lnSpc>
              <a:buFont typeface="Arial"/>
              <a:buChar char="•"/>
            </a:pPr>
            <a:r>
              <a:rPr lang="en-US" sz="1200">
                <a:solidFill>
                  <a:srgbClr val="FF0000"/>
                </a:solidFill>
                <a:effectLst/>
                <a:latin typeface="Museo Sans Cyrl 100"/>
                <a:ea typeface="Calibri" panose="020F0502020204030204" pitchFamily="34" charset="0"/>
                <a:cs typeface="Times New Roman" panose="02020603050405020304" pitchFamily="18" charset="0"/>
              </a:rPr>
              <a:t>Active listening </a:t>
            </a:r>
            <a:r>
              <a:rPr lang="en-US" sz="1200">
                <a:effectLst/>
                <a:latin typeface="Museo Sans Cyrl 100"/>
                <a:ea typeface="Calibri" panose="020F0502020204030204" pitchFamily="34" charset="0"/>
                <a:cs typeface="Times New Roman" panose="02020603050405020304" pitchFamily="18" charset="0"/>
              </a:rPr>
              <a:t>– What propositions are they putting forward?</a:t>
            </a:r>
            <a:r>
              <a:rPr lang="en-US">
                <a:latin typeface="Museo Sans Cyrl 100"/>
                <a:ea typeface="Calibri" panose="020F0502020204030204" pitchFamily="34" charset="0"/>
                <a:cs typeface="Times New Roman" panose="02020603050405020304" pitchFamily="18" charset="0"/>
              </a:rPr>
              <a:t> </a:t>
            </a:r>
            <a:r>
              <a:rPr lang="en-US" sz="1200">
                <a:effectLst/>
                <a:latin typeface="Museo Sans Cyrl 100"/>
                <a:ea typeface="Calibri" panose="020F0502020204030204" pitchFamily="34" charset="0"/>
                <a:cs typeface="Times New Roman" panose="02020603050405020304" pitchFamily="18" charset="0"/>
              </a:rPr>
              <a:t>Key points:</a:t>
            </a:r>
            <a:r>
              <a:rPr lang="en-US">
                <a:latin typeface="Museo Sans Cyrl 100"/>
                <a:ea typeface="Calibri" panose="020F0502020204030204" pitchFamily="34" charset="0"/>
                <a:cs typeface="Times New Roman" panose="02020603050405020304" pitchFamily="18" charset="0"/>
              </a:rPr>
              <a:t> </a:t>
            </a:r>
            <a:endParaRPr lang="en-GB">
              <a:latin typeface="Calibri"/>
              <a:ea typeface="Calibri" panose="020F0502020204030204" pitchFamily="34" charset="0"/>
              <a:cs typeface="Calibri"/>
            </a:endParaRPr>
          </a:p>
          <a:p>
            <a:pPr marL="742950" indent="-285750">
              <a:lnSpc>
                <a:spcPct val="107000"/>
              </a:lnSpc>
              <a:buFont typeface="Calibri"/>
              <a:buChar char="-"/>
            </a:pPr>
            <a:r>
              <a:rPr lang="en-US" sz="1200">
                <a:effectLst/>
                <a:latin typeface="Museo Sans Cyrl 100"/>
                <a:ea typeface="Calibri" panose="020F0502020204030204" pitchFamily="34" charset="0"/>
                <a:cs typeface="Times New Roman" panose="02020603050405020304" pitchFamily="18" charset="0"/>
              </a:rPr>
              <a:t>Listen carefully to what the supplier is saying - is there actually any benefit for your company </a:t>
            </a:r>
            <a:r>
              <a:rPr lang="en-US" sz="1200" err="1">
                <a:effectLst/>
                <a:latin typeface="Museo Sans Cyrl 100"/>
                <a:ea typeface="Calibri" panose="020F0502020204030204" pitchFamily="34" charset="0"/>
                <a:cs typeface="Times New Roman" panose="02020603050405020304" pitchFamily="18" charset="0"/>
              </a:rPr>
              <a:t>eg</a:t>
            </a:r>
            <a:r>
              <a:rPr lang="en-US" sz="1200">
                <a:effectLst/>
                <a:latin typeface="Museo Sans Cyrl 100"/>
                <a:ea typeface="Calibri" panose="020F0502020204030204" pitchFamily="34" charset="0"/>
                <a:cs typeface="Times New Roman" panose="02020603050405020304" pitchFamily="18" charset="0"/>
              </a:rPr>
              <a:t> is the discount low enough or would you be able to meet their expectations realistically?</a:t>
            </a:r>
            <a:r>
              <a:rPr lang="en-US">
                <a:latin typeface="Museo Sans Cyrl 100"/>
                <a:ea typeface="Calibri" panose="020F0502020204030204" pitchFamily="34" charset="0"/>
                <a:cs typeface="Times New Roman" panose="02020603050405020304" pitchFamily="18" charset="0"/>
              </a:rPr>
              <a:t> </a:t>
            </a:r>
            <a:endParaRPr lang="en-GB">
              <a:latin typeface="Museo Sans Cyrl 100"/>
              <a:ea typeface="Calibri" panose="020F0502020204030204" pitchFamily="34" charset="0"/>
              <a:cs typeface="Times New Roman" panose="02020603050405020304" pitchFamily="18" charset="0"/>
            </a:endParaRPr>
          </a:p>
          <a:p>
            <a:pPr marL="742950" indent="-285750">
              <a:lnSpc>
                <a:spcPct val="107000"/>
              </a:lnSpc>
              <a:buFont typeface="Calibri"/>
              <a:buChar char="-"/>
            </a:pPr>
            <a:r>
              <a:rPr lang="en-US" sz="1200">
                <a:effectLst/>
                <a:latin typeface="Museo Sans Cyrl 100"/>
                <a:ea typeface="Calibri" panose="020F0502020204030204" pitchFamily="34" charset="0"/>
                <a:cs typeface="Times New Roman" panose="02020603050405020304" pitchFamily="18" charset="0"/>
              </a:rPr>
              <a:t>This will ultimately determine how the negotiation ends as if there is no benefit for you then accept that you may have to walk away from a deal offered</a:t>
            </a:r>
            <a:endParaRPr lang="en-GB" sz="1200">
              <a:effectLst/>
              <a:latin typeface="Museo Sans Cyrl 100"/>
              <a:ea typeface="Calibri" panose="020F0502020204030204" pitchFamily="34" charset="0"/>
              <a:cs typeface="Times New Roman" panose="02020603050405020304" pitchFamily="18" charset="0"/>
            </a:endParaRPr>
          </a:p>
          <a:p>
            <a:endParaRPr lang="en-GB">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14</a:t>
            </a:fld>
            <a:endParaRPr lang="en-GB" altLang="en-US">
              <a:solidFill>
                <a:prstClr val="black"/>
              </a:solidFill>
            </a:endParaRPr>
          </a:p>
        </p:txBody>
      </p:sp>
    </p:spTree>
    <p:extLst>
      <p:ext uri="{BB962C8B-B14F-4D97-AF65-F5344CB8AC3E}">
        <p14:creationId xmlns:p14="http://schemas.microsoft.com/office/powerpoint/2010/main" val="36866172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US">
                <a:latin typeface="Museo Sans Cyrl 100"/>
                <a:cs typeface="Calibri"/>
              </a:rPr>
              <a:t>Volunteers and CYT to go round challenging their negotiation acting as the supplier.</a:t>
            </a:r>
          </a:p>
          <a:p>
            <a:endParaRPr lang="en-US">
              <a:latin typeface="Museo Sans Cyrl 100"/>
              <a:cs typeface="Calibri"/>
            </a:endParaRPr>
          </a:p>
          <a:p>
            <a:r>
              <a:rPr lang="en-US">
                <a:latin typeface="Museo Sans Cyrl 100"/>
                <a:cs typeface="Calibri"/>
              </a:rPr>
              <a:t>Don’t start the activity at this slide! Go through the next two slides first which have tips on negotiation for them to be fully prepared.</a:t>
            </a:r>
          </a:p>
          <a:p>
            <a:endParaRPr lang="en-US">
              <a:latin typeface="Museo Sans Cyrl 100"/>
              <a:cs typeface="Calibri"/>
            </a:endParaRPr>
          </a:p>
          <a:p>
            <a:r>
              <a:rPr lang="en-US">
                <a:latin typeface="Museo Sans Cyrl 100"/>
                <a:cs typeface="Calibri"/>
              </a:rPr>
              <a:t>Make sure you tell the students that they are under high pressure as their boss has told them they will be fired if they don’t win or mostly benefit from the negotiation with the supplier, as the client is very important.</a:t>
            </a:r>
          </a:p>
          <a:p>
            <a:endParaRPr lang="en-US">
              <a:latin typeface="Museo Sans Cyrl 100"/>
              <a:cs typeface="Calibri"/>
            </a:endParaRPr>
          </a:p>
          <a:p>
            <a:endParaRPr lang="en-GB" altLang="en-US">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15</a:t>
            </a:fld>
            <a:endParaRPr lang="en-GB" altLang="en-US">
              <a:solidFill>
                <a:prstClr val="black"/>
              </a:solidFill>
            </a:endParaRPr>
          </a:p>
        </p:txBody>
      </p:sp>
    </p:spTree>
    <p:extLst>
      <p:ext uri="{BB962C8B-B14F-4D97-AF65-F5344CB8AC3E}">
        <p14:creationId xmlns:p14="http://schemas.microsoft.com/office/powerpoint/2010/main" val="15213734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US">
                <a:latin typeface="Museo Sans Cyrl 100"/>
                <a:cs typeface="Calibri"/>
              </a:rPr>
              <a:t>This is where students can consider what they would offer the supplier in return in order to 'haggle' successfully. This could potentially be: </a:t>
            </a:r>
          </a:p>
          <a:p>
            <a:endParaRPr lang="en-US">
              <a:latin typeface="Museo Sans Cyrl 100"/>
              <a:cs typeface="Calibri"/>
            </a:endParaRPr>
          </a:p>
          <a:p>
            <a:pPr marL="171450" indent="-171450">
              <a:buFont typeface="Calibri"/>
              <a:buChar char="-"/>
            </a:pPr>
            <a:r>
              <a:rPr lang="en-US"/>
              <a:t>Promotion to other businesses</a:t>
            </a:r>
            <a:endParaRPr lang="en-GB">
              <a:cs typeface="Calibri" panose="020F0502020204030204"/>
            </a:endParaRPr>
          </a:p>
          <a:p>
            <a:pPr marL="171450" indent="-171450">
              <a:buFont typeface="Calibri"/>
              <a:buChar char="-"/>
            </a:pPr>
            <a:r>
              <a:rPr lang="en-US"/>
              <a:t>Offering prompt payment (ahead of the terms they have listed)</a:t>
            </a:r>
            <a:endParaRPr lang="en-GB">
              <a:cs typeface="Calibri" panose="020F0502020204030204"/>
            </a:endParaRPr>
          </a:p>
          <a:p>
            <a:pPr marL="171450" indent="-171450">
              <a:buFont typeface="Calibri"/>
              <a:buChar char="-"/>
            </a:pPr>
            <a:r>
              <a:rPr lang="en-US"/>
              <a:t>Offering a deposit on materials </a:t>
            </a:r>
            <a:endParaRPr lang="en-GB">
              <a:cs typeface="Calibri" panose="020F0502020204030204"/>
            </a:endParaRPr>
          </a:p>
          <a:p>
            <a:pPr marL="171450" indent="-171450">
              <a:buFont typeface="Calibri"/>
              <a:buChar char="-"/>
            </a:pPr>
            <a:endParaRPr lang="en-US">
              <a:latin typeface="Calibri" panose="020F0502020204030204"/>
              <a:cs typeface="Calibri"/>
            </a:endParaRPr>
          </a:p>
          <a:p>
            <a:r>
              <a:rPr lang="en-US">
                <a:latin typeface="Calibri" panose="020F0502020204030204"/>
                <a:cs typeface="Calibri"/>
              </a:rPr>
              <a:t>Give handout to students to make sure they cover these points.</a:t>
            </a:r>
          </a:p>
          <a:p>
            <a:pPr marL="171450" indent="-171450">
              <a:buChar char="-"/>
            </a:pPr>
            <a:endParaRPr lang="en-GB" altLang="en-US">
              <a:latin typeface="Calibri" panose="020F0502020204030204"/>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16</a:t>
            </a:fld>
            <a:endParaRPr lang="en-GB" altLang="en-US">
              <a:solidFill>
                <a:prstClr val="black"/>
              </a:solidFill>
            </a:endParaRPr>
          </a:p>
        </p:txBody>
      </p:sp>
    </p:spTree>
    <p:extLst>
      <p:ext uri="{BB962C8B-B14F-4D97-AF65-F5344CB8AC3E}">
        <p14:creationId xmlns:p14="http://schemas.microsoft.com/office/powerpoint/2010/main" val="3116801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Calibri,Sans-Serif"/>
              <a:buChar char="-"/>
            </a:pPr>
            <a:endParaRPr lang="en-US"/>
          </a:p>
          <a:p>
            <a:r>
              <a:rPr lang="en-US"/>
              <a:t>Give handout to students to make sure they cover these points.</a:t>
            </a:r>
            <a:endParaRPr lang="en-GB"/>
          </a:p>
        </p:txBody>
      </p:sp>
      <p:sp>
        <p:nvSpPr>
          <p:cNvPr id="4" name="Slide Number Placeholder 3"/>
          <p:cNvSpPr>
            <a:spLocks noGrp="1"/>
          </p:cNvSpPr>
          <p:nvPr>
            <p:ph type="sldNum" sz="quarter" idx="5"/>
          </p:nvPr>
        </p:nvSpPr>
        <p:spPr/>
        <p:txBody>
          <a:bodyPr/>
          <a:lstStyle/>
          <a:p>
            <a:fld id="{426FD43A-FD60-4D28-B532-A8F494CB1CCC}" type="slidenum">
              <a:rPr lang="en-GB" smtClean="0"/>
              <a:t>17</a:t>
            </a:fld>
            <a:endParaRPr lang="en-GB"/>
          </a:p>
        </p:txBody>
      </p:sp>
    </p:spTree>
    <p:extLst>
      <p:ext uri="{BB962C8B-B14F-4D97-AF65-F5344CB8AC3E}">
        <p14:creationId xmlns:p14="http://schemas.microsoft.com/office/powerpoint/2010/main" val="8293744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t>At the end, groups will negotiate with a supplier (a volunteer). Ideally they will do this in front of the class , however if running short on time or students feel particularly uncomfortable CYT staff and volunteers can go around the groups and get them to negotiate from their seats.</a:t>
            </a:r>
            <a:endParaRPr lang="en-US"/>
          </a:p>
          <a:p>
            <a:r>
              <a:rPr lang="en-GB" altLang="en-US"/>
              <a:t>Student to feedback on the process – how well was their company able to negotiate with their chosen 'supplier?' </a:t>
            </a:r>
            <a:endParaRPr lang="en-GB"/>
          </a:p>
          <a:p>
            <a:endParaRPr lang="en-GB" altLang="en-US">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18</a:t>
            </a:fld>
            <a:endParaRPr lang="en-GB" altLang="en-US">
              <a:solidFill>
                <a:prstClr val="black"/>
              </a:solidFill>
            </a:endParaRPr>
          </a:p>
        </p:txBody>
      </p:sp>
    </p:spTree>
    <p:extLst>
      <p:ext uri="{BB962C8B-B14F-4D97-AF65-F5344CB8AC3E}">
        <p14:creationId xmlns:p14="http://schemas.microsoft.com/office/powerpoint/2010/main" val="2215506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altLang="en-US"/>
              <a:t>After students have presented, students can feedback either verbally or write down their answers to these questions as a form of personal reflection.</a:t>
            </a:r>
          </a:p>
          <a:p>
            <a:pPr eaLnBrk="1" hangingPunct="1"/>
            <a:endParaRPr lang="en-GB" altLang="en-US"/>
          </a:p>
          <a:p>
            <a:endParaRPr lang="en-GB" altLang="en-US">
              <a:cs typeface="Calibri" panose="020F0502020204030204"/>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19</a:t>
            </a:fld>
            <a:endParaRPr lang="en-GB" altLang="en-US">
              <a:solidFill>
                <a:prstClr val="black"/>
              </a:solidFill>
            </a:endParaRPr>
          </a:p>
        </p:txBody>
      </p:sp>
    </p:spTree>
    <p:extLst>
      <p:ext uri="{BB962C8B-B14F-4D97-AF65-F5344CB8AC3E}">
        <p14:creationId xmlns:p14="http://schemas.microsoft.com/office/powerpoint/2010/main" val="1621903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cs typeface="Calibri"/>
              </a:rPr>
              <a:t>Make sure you mention that it will develop their understanding of negotiation in the suppliers and merchanting sector</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2</a:t>
            </a:fld>
            <a:endParaRPr lang="en-GB" altLang="en-US">
              <a:solidFill>
                <a:prstClr val="black"/>
              </a:solidFill>
            </a:endParaRPr>
          </a:p>
        </p:txBody>
      </p:sp>
    </p:spTree>
    <p:extLst>
      <p:ext uri="{BB962C8B-B14F-4D97-AF65-F5344CB8AC3E}">
        <p14:creationId xmlns:p14="http://schemas.microsoft.com/office/powerpoint/2010/main" val="1295483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aseline="0">
                <a:latin typeface="+mn-lt"/>
              </a:rPr>
              <a:t>Hand out evaluation form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50" baseline="0">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baseline="0">
              <a:latin typeface="+mn-lt"/>
            </a:endParaRPr>
          </a:p>
        </p:txBody>
      </p:sp>
      <p:sp>
        <p:nvSpPr>
          <p:cNvPr id="4" name="Slide Number Placeholder 3"/>
          <p:cNvSpPr>
            <a:spLocks noGrp="1"/>
          </p:cNvSpPr>
          <p:nvPr>
            <p:ph type="sldNum" sz="quarter" idx="10"/>
          </p:nvPr>
        </p:nvSpPr>
        <p:spPr/>
        <p:txBody>
          <a:bodyPr/>
          <a:lstStyle/>
          <a:p>
            <a:fld id="{6F0D39A9-74AE-48E1-863E-B949A3B2D01F}" type="slidenum">
              <a:rPr lang="en-GB" smtClean="0"/>
              <a:t>20</a:t>
            </a:fld>
            <a:endParaRPr lang="en-GB"/>
          </a:p>
        </p:txBody>
      </p:sp>
    </p:spTree>
    <p:extLst>
      <p:ext uri="{BB962C8B-B14F-4D97-AF65-F5344CB8AC3E}">
        <p14:creationId xmlns:p14="http://schemas.microsoft.com/office/powerpoint/2010/main" val="668140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Please personalise all green text with your own information and examples. </a:t>
            </a:r>
          </a:p>
        </p:txBody>
      </p:sp>
      <p:sp>
        <p:nvSpPr>
          <p:cNvPr id="4" name="Slide Number Placeholder 3"/>
          <p:cNvSpPr>
            <a:spLocks noGrp="1"/>
          </p:cNvSpPr>
          <p:nvPr>
            <p:ph type="sldNum" sz="quarter" idx="10"/>
          </p:nvPr>
        </p:nvSpPr>
        <p:spPr/>
        <p:txBody>
          <a:bodyPr/>
          <a:lstStyle/>
          <a:p>
            <a:fld id="{D2C11444-C00B-40E3-99A5-1B9DD63E9C69}" type="slidenum">
              <a:rPr lang="en-GB" smtClean="0"/>
              <a:t>3</a:t>
            </a:fld>
            <a:endParaRPr lang="en-GB"/>
          </a:p>
        </p:txBody>
      </p:sp>
    </p:spTree>
    <p:extLst>
      <p:ext uri="{BB962C8B-B14F-4D97-AF65-F5344CB8AC3E}">
        <p14:creationId xmlns:p14="http://schemas.microsoft.com/office/powerpoint/2010/main" val="1526517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Please use this space to add in any</a:t>
            </a:r>
            <a:r>
              <a:rPr lang="en-GB" baseline="0"/>
              <a:t> notes to relating to your ‘A day in my life’ examples</a:t>
            </a:r>
            <a:endParaRPr lang="en-GB"/>
          </a:p>
        </p:txBody>
      </p:sp>
      <p:sp>
        <p:nvSpPr>
          <p:cNvPr id="4" name="Slide Number Placeholder 3"/>
          <p:cNvSpPr>
            <a:spLocks noGrp="1"/>
          </p:cNvSpPr>
          <p:nvPr>
            <p:ph type="sldNum" sz="quarter" idx="10"/>
          </p:nvPr>
        </p:nvSpPr>
        <p:spPr/>
        <p:txBody>
          <a:bodyPr/>
          <a:lstStyle/>
          <a:p>
            <a:fld id="{D2C11444-C00B-40E3-99A5-1B9DD63E9C69}" type="slidenum">
              <a:rPr lang="en-GB" smtClean="0"/>
              <a:t>4</a:t>
            </a:fld>
            <a:endParaRPr lang="en-GB"/>
          </a:p>
        </p:txBody>
      </p:sp>
    </p:spTree>
    <p:extLst>
      <p:ext uri="{BB962C8B-B14F-4D97-AF65-F5344CB8AC3E}">
        <p14:creationId xmlns:p14="http://schemas.microsoft.com/office/powerpoint/2010/main" val="3220521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a:cs typeface="Calibri"/>
              </a:rPr>
              <a:t>Ask students what negotiation means to them.</a:t>
            </a:r>
            <a:r>
              <a:rPr lang="en-GB" altLang="en-US"/>
              <a:t> It is a way for the students to practice introspection and for the facilitator to gauge how much they initially know. </a:t>
            </a:r>
            <a:endParaRPr lang="en-US">
              <a:cs typeface="Calibri"/>
            </a:endParaRPr>
          </a:p>
          <a:p>
            <a:endParaRPr lang="en-GB" altLang="en-US">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5</a:t>
            </a:fld>
            <a:endParaRPr lang="en-GB" altLang="en-US">
              <a:solidFill>
                <a:prstClr val="black"/>
              </a:solidFill>
            </a:endParaRPr>
          </a:p>
        </p:txBody>
      </p:sp>
    </p:spTree>
    <p:extLst>
      <p:ext uri="{BB962C8B-B14F-4D97-AF65-F5344CB8AC3E}">
        <p14:creationId xmlns:p14="http://schemas.microsoft.com/office/powerpoint/2010/main" val="141054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800">
                <a:effectLst/>
                <a:latin typeface="Museo Sans Cyrl 100" panose="02000000000000000000" pitchFamily="2" charset="0"/>
                <a:ea typeface="Calibri" panose="020F0502020204030204" pitchFamily="34" charset="0"/>
                <a:cs typeface="Times New Roman" panose="02020603050405020304" pitchFamily="18" charset="0"/>
              </a:rPr>
              <a:t>This will be a follow up question for the students to really reflect upon. </a:t>
            </a:r>
          </a:p>
          <a:p>
            <a:r>
              <a:rPr lang="en-US" sz="1800">
                <a:effectLst/>
                <a:latin typeface="Museo Sans Cyrl 100" panose="02000000000000000000" pitchFamily="2" charset="0"/>
                <a:ea typeface="Calibri" panose="020F0502020204030204" pitchFamily="34" charset="0"/>
                <a:cs typeface="Times New Roman" panose="02020603050405020304" pitchFamily="18" charset="0"/>
              </a:rPr>
              <a:t>Examples can be given to support the students if they struggle to make the connection between their experiences and negotiation as a concept </a:t>
            </a:r>
            <a:r>
              <a:rPr lang="en-US" sz="1800" err="1">
                <a:effectLst/>
                <a:latin typeface="Museo Sans Cyrl 100" panose="02000000000000000000" pitchFamily="2" charset="0"/>
                <a:ea typeface="Calibri" panose="020F0502020204030204" pitchFamily="34" charset="0"/>
                <a:cs typeface="Times New Roman" panose="02020603050405020304" pitchFamily="18" charset="0"/>
              </a:rPr>
              <a:t>eg</a:t>
            </a:r>
            <a:r>
              <a:rPr lang="en-US" sz="1800">
                <a:effectLst/>
                <a:latin typeface="Museo Sans Cyrl 100" panose="02000000000000000000" pitchFamily="2" charset="0"/>
                <a:ea typeface="Calibri" panose="020F0502020204030204" pitchFamily="34" charset="0"/>
                <a:cs typeface="Times New Roman" panose="02020603050405020304" pitchFamily="18" charset="0"/>
              </a:rPr>
              <a:t> negotiate with your parents to allow you to go the cinema in exchange for promising them that you will ensure all homework is completed beforehand or a class asking their form tutor if they can have a school trip as a reward for doing well in their exams</a:t>
            </a:r>
            <a:endParaRPr lang="en-GB" altLang="en-US">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6</a:t>
            </a:fld>
            <a:endParaRPr lang="en-GB" altLang="en-US">
              <a:solidFill>
                <a:prstClr val="black"/>
              </a:solidFill>
            </a:endParaRPr>
          </a:p>
        </p:txBody>
      </p:sp>
    </p:spTree>
    <p:extLst>
      <p:ext uri="{BB962C8B-B14F-4D97-AF65-F5344CB8AC3E}">
        <p14:creationId xmlns:p14="http://schemas.microsoft.com/office/powerpoint/2010/main" val="3226423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t> </a:t>
            </a:r>
            <a:endParaRPr lang="en-US"/>
          </a:p>
          <a:p>
            <a:r>
              <a:rPr lang="en-GB">
                <a:cs typeface="Calibri"/>
              </a:rPr>
              <a:t>*Optical illusions </a:t>
            </a:r>
          </a:p>
          <a:p>
            <a:r>
              <a:rPr lang="en-GB">
                <a:cs typeface="Calibri"/>
              </a:rPr>
              <a:t>We want to teach the students the importance of perspective, especially during negotiation. It is key to be able to look at situations from different perspectives when negotiating, as you want to also understand the other party's needs. Through these optical illusions students will further understand what perspective means.</a:t>
            </a:r>
          </a:p>
          <a:p>
            <a:pPr marL="171450" indent="-171450">
              <a:buFont typeface="Calibri"/>
              <a:buChar char="-"/>
            </a:pPr>
            <a:r>
              <a:rPr lang="en-GB">
                <a:cs typeface="Calibri"/>
              </a:rPr>
              <a:t>Ask students what they can see at the start </a:t>
            </a:r>
          </a:p>
          <a:p>
            <a:pPr marL="171450" indent="-171450">
              <a:buFont typeface="Calibri"/>
              <a:buChar char="-"/>
            </a:pPr>
            <a:r>
              <a:rPr lang="en-GB">
                <a:cs typeface="Calibri"/>
              </a:rPr>
              <a:t>Then ask for them to try and look at it from a different perspective.</a:t>
            </a:r>
          </a:p>
          <a:p>
            <a:pPr marL="171450" indent="-171450">
              <a:buFont typeface="Calibri"/>
              <a:buChar char="-"/>
            </a:pPr>
            <a:endParaRPr lang="en-GB">
              <a:cs typeface="Calibri"/>
            </a:endParaRPr>
          </a:p>
          <a:p>
            <a:pPr marL="171450" indent="-171450">
              <a:buFont typeface="Calibri"/>
              <a:buChar char="-"/>
            </a:pPr>
            <a:r>
              <a:rPr lang="en-GB">
                <a:cs typeface="Calibri"/>
              </a:rPr>
              <a:t>First perspective: man with a small face.</a:t>
            </a:r>
          </a:p>
          <a:p>
            <a:pPr marL="171450" indent="-171450">
              <a:buFont typeface="Calibri"/>
              <a:buChar char="-"/>
            </a:pPr>
            <a:r>
              <a:rPr lang="en-GB">
                <a:cs typeface="Calibri"/>
              </a:rPr>
              <a:t>Second perspective: bigger face at the bottom.</a:t>
            </a:r>
          </a:p>
          <a:p>
            <a:endParaRPr lang="en-GB" altLang="en-US">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7</a:t>
            </a:fld>
            <a:endParaRPr lang="en-GB" altLang="en-US">
              <a:solidFill>
                <a:prstClr val="black"/>
              </a:solidFill>
            </a:endParaRPr>
          </a:p>
        </p:txBody>
      </p:sp>
    </p:spTree>
    <p:extLst>
      <p:ext uri="{BB962C8B-B14F-4D97-AF65-F5344CB8AC3E}">
        <p14:creationId xmlns:p14="http://schemas.microsoft.com/office/powerpoint/2010/main" val="3417242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t> </a:t>
            </a:r>
            <a:endParaRPr lang="en-US"/>
          </a:p>
          <a:p>
            <a:r>
              <a:rPr lang="en-GB">
                <a:cs typeface="Calibri"/>
              </a:rPr>
              <a:t>*Optical illusions </a:t>
            </a:r>
          </a:p>
          <a:p>
            <a:endParaRPr lang="en-GB" altLang="en-US">
              <a:cs typeface="Calibri"/>
            </a:endParaRPr>
          </a:p>
          <a:p>
            <a:pPr marL="171450" indent="-171450">
              <a:buFont typeface="Calibri"/>
              <a:buChar char="-"/>
            </a:pPr>
            <a:r>
              <a:rPr lang="en-GB" altLang="en-US">
                <a:cs typeface="Calibri"/>
              </a:rPr>
              <a:t>Perspective 1: duck</a:t>
            </a:r>
          </a:p>
          <a:p>
            <a:pPr marL="171450" indent="-171450">
              <a:buFont typeface="Calibri"/>
              <a:buChar char="-"/>
            </a:pPr>
            <a:r>
              <a:rPr lang="en-GB" altLang="en-US">
                <a:cs typeface="Calibri"/>
              </a:rPr>
              <a:t>Perspective 2: Rabbit</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8</a:t>
            </a:fld>
            <a:endParaRPr lang="en-GB" altLang="en-US">
              <a:solidFill>
                <a:prstClr val="black"/>
              </a:solidFill>
            </a:endParaRPr>
          </a:p>
        </p:txBody>
      </p:sp>
    </p:spTree>
    <p:extLst>
      <p:ext uri="{BB962C8B-B14F-4D97-AF65-F5344CB8AC3E}">
        <p14:creationId xmlns:p14="http://schemas.microsoft.com/office/powerpoint/2010/main" val="2555546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t> </a:t>
            </a:r>
            <a:endParaRPr lang="en-US"/>
          </a:p>
          <a:p>
            <a:r>
              <a:rPr lang="en-GB">
                <a:cs typeface="Calibri"/>
              </a:rPr>
              <a:t>*Optical illusions </a:t>
            </a:r>
          </a:p>
          <a:p>
            <a:pPr marL="171450" indent="-171450">
              <a:buFont typeface="Calibri"/>
              <a:buChar char="-"/>
            </a:pPr>
            <a:r>
              <a:rPr lang="en-GB">
                <a:cs typeface="Calibri"/>
              </a:rPr>
              <a:t>Perspective 1: person sitting on the edge of the building</a:t>
            </a:r>
          </a:p>
          <a:p>
            <a:pPr marL="171450" indent="-171450">
              <a:buFont typeface="Calibri"/>
              <a:buChar char="-"/>
            </a:pPr>
            <a:r>
              <a:rPr lang="en-GB">
                <a:cs typeface="Calibri"/>
              </a:rPr>
              <a:t>Perspective 2: person standing/hanging on the corner of the ceiling.</a:t>
            </a:r>
          </a:p>
          <a:p>
            <a:endParaRPr lang="en-GB" altLang="en-US">
              <a:cs typeface="Calibri"/>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9</a:t>
            </a:fld>
            <a:endParaRPr lang="en-GB" altLang="en-US">
              <a:solidFill>
                <a:prstClr val="black"/>
              </a:solidFill>
            </a:endParaRPr>
          </a:p>
        </p:txBody>
      </p:sp>
    </p:spTree>
    <p:extLst>
      <p:ext uri="{BB962C8B-B14F-4D97-AF65-F5344CB8AC3E}">
        <p14:creationId xmlns:p14="http://schemas.microsoft.com/office/powerpoint/2010/main" val="85896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D5A1B8D-3233-4A69-BB3E-9AE146FBDC2C}"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1918687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D5A1B8D-3233-4A69-BB3E-9AE146FBDC2C}"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2314349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D5A1B8D-3233-4A69-BB3E-9AE146FBDC2C}"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271383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D5A1B8D-3233-4A69-BB3E-9AE146FBDC2C}"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1328001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D5A1B8D-3233-4A69-BB3E-9AE146FBDC2C}"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3146814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D5A1B8D-3233-4A69-BB3E-9AE146FBDC2C}" type="datetimeFigureOut">
              <a:rPr lang="en-GB" smtClean="0"/>
              <a:t>11/07/2023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324415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D5A1B8D-3233-4A69-BB3E-9AE146FBDC2C}" type="datetimeFigureOut">
              <a:rPr lang="en-GB" smtClean="0"/>
              <a:t>11/07/2023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3503299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D5A1B8D-3233-4A69-BB3E-9AE146FBDC2C}" type="datetimeFigureOut">
              <a:rPr lang="en-GB" smtClean="0"/>
              <a:t>11/07/2023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1354601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5A1B8D-3233-4A69-BB3E-9AE146FBDC2C}" type="datetimeFigureOut">
              <a:rPr lang="en-GB" smtClean="0"/>
              <a:t>11/07/2023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3213756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5A1B8D-3233-4A69-BB3E-9AE146FBDC2C}" type="datetimeFigureOut">
              <a:rPr lang="en-GB" smtClean="0"/>
              <a:t>11/07/2023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2328460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5A1B8D-3233-4A69-BB3E-9AE146FBDC2C}" type="datetimeFigureOut">
              <a:rPr lang="en-GB" smtClean="0"/>
              <a:t>11/07/2023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544506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5A1B8D-3233-4A69-BB3E-9AE146FBDC2C}" type="datetimeFigureOut">
              <a:rPr lang="en-GB" smtClean="0"/>
              <a:t>11/07/2023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17EE38-A26B-4A70-93B7-2EA55537C659}" type="slidenum">
              <a:rPr lang="en-GB" smtClean="0"/>
              <a:t>‹#›</a:t>
            </a:fld>
            <a:endParaRPr lang="en-GB"/>
          </a:p>
        </p:txBody>
      </p:sp>
    </p:spTree>
    <p:extLst>
      <p:ext uri="{BB962C8B-B14F-4D97-AF65-F5344CB8AC3E}">
        <p14:creationId xmlns:p14="http://schemas.microsoft.com/office/powerpoint/2010/main" val="855210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0CdixDzE7I0"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92517" y="507479"/>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5" name="Title 2"/>
          <p:cNvSpPr>
            <a:spLocks noGrp="1"/>
          </p:cNvSpPr>
          <p:nvPr>
            <p:ph type="ctrTitle" idx="4294967295"/>
          </p:nvPr>
        </p:nvSpPr>
        <p:spPr>
          <a:xfrm>
            <a:off x="-14993" y="303469"/>
            <a:ext cx="10938510" cy="1816124"/>
          </a:xfrm>
        </p:spPr>
        <p:txBody>
          <a:bodyPr>
            <a:normAutofit/>
          </a:bodyPr>
          <a:lstStyle/>
          <a:p>
            <a:pPr algn="ctr"/>
            <a:r>
              <a:rPr lang="en-GB" sz="6600" b="1">
                <a:solidFill>
                  <a:schemeClr val="bg1"/>
                </a:solidFill>
                <a:latin typeface="+mn-lt"/>
              </a:rPr>
              <a:t>Negotiation Skills</a:t>
            </a:r>
            <a:endParaRPr lang="en-US">
              <a:solidFill>
                <a:schemeClr val="bg1"/>
              </a:solidFill>
              <a:cs typeface="Calibri Light" panose="020F0302020204030204"/>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7934" y="5469058"/>
            <a:ext cx="3411326" cy="999412"/>
          </a:xfrm>
          <a:prstGeom prst="rect">
            <a:avLst/>
          </a:prstGeom>
        </p:spPr>
      </p:pic>
      <p:pic>
        <p:nvPicPr>
          <p:cNvPr id="1028" name="Picture 4" descr="9 Steps for Negotiation Preparation Success | Negotiation Experts">
            <a:extLst>
              <a:ext uri="{FF2B5EF4-FFF2-40B4-BE49-F238E27FC236}">
                <a16:creationId xmlns:a16="http://schemas.microsoft.com/office/drawing/2014/main" id="{B38E9B7E-C750-A130-1463-630F56402F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4719" y="2261586"/>
            <a:ext cx="4558971" cy="274118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FD80F671-A613-0CA6-3392-8391E5ED40E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10379" y="702082"/>
            <a:ext cx="1125236" cy="930195"/>
          </a:xfrm>
          <a:prstGeom prst="rect">
            <a:avLst/>
          </a:prstGeom>
        </p:spPr>
      </p:pic>
    </p:spTree>
    <p:extLst>
      <p:ext uri="{BB962C8B-B14F-4D97-AF65-F5344CB8AC3E}">
        <p14:creationId xmlns:p14="http://schemas.microsoft.com/office/powerpoint/2010/main" val="541684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64419" y="122004"/>
            <a:ext cx="10800057" cy="1404390"/>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402926" y="566346"/>
            <a:ext cx="10633365" cy="783076"/>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a:cs typeface="Arial"/>
              </a:rPr>
              <a:t>Styles of Negotiating</a:t>
            </a:r>
            <a:endParaRPr lang="en-GB" sz="5400">
              <a:solidFill>
                <a:schemeClr val="bg1"/>
              </a:solidFill>
              <a:latin typeface="Calibri"/>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49792" y="268530"/>
            <a:ext cx="1125236" cy="930195"/>
          </a:xfrm>
          <a:prstGeom prst="rect">
            <a:avLst/>
          </a:prstGeom>
        </p:spPr>
      </p:pic>
      <p:pic>
        <p:nvPicPr>
          <p:cNvPr id="4" name="Picture 5" descr="Diagram&#10;&#10;Description automatically generated">
            <a:extLst>
              <a:ext uri="{FF2B5EF4-FFF2-40B4-BE49-F238E27FC236}">
                <a16:creationId xmlns:a16="http://schemas.microsoft.com/office/drawing/2014/main" id="{4CC4184E-5541-5464-3B3B-F1C4B7F7B821}"/>
              </a:ext>
            </a:extLst>
          </p:cNvPr>
          <p:cNvPicPr>
            <a:picLocks noChangeAspect="1"/>
          </p:cNvPicPr>
          <p:nvPr/>
        </p:nvPicPr>
        <p:blipFill>
          <a:blip r:embed="rId4"/>
          <a:stretch>
            <a:fillRect/>
          </a:stretch>
        </p:blipFill>
        <p:spPr>
          <a:xfrm>
            <a:off x="2582918" y="1709601"/>
            <a:ext cx="6907924" cy="4870833"/>
          </a:xfrm>
          <a:prstGeom prst="rect">
            <a:avLst/>
          </a:prstGeom>
        </p:spPr>
      </p:pic>
    </p:spTree>
    <p:extLst>
      <p:ext uri="{BB962C8B-B14F-4D97-AF65-F5344CB8AC3E}">
        <p14:creationId xmlns:p14="http://schemas.microsoft.com/office/powerpoint/2010/main" val="3194613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64419" y="122004"/>
            <a:ext cx="10800057" cy="1404390"/>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402926" y="566346"/>
            <a:ext cx="10633365" cy="783076"/>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a:cs typeface="Arial"/>
              </a:rPr>
              <a:t>What style is this?</a:t>
            </a:r>
            <a:endParaRPr lang="en-GB" sz="5400">
              <a:solidFill>
                <a:schemeClr val="bg1"/>
              </a:solidFill>
              <a:latin typeface="Calibri"/>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49793" y="360495"/>
            <a:ext cx="1125236" cy="930195"/>
          </a:xfrm>
          <a:prstGeom prst="rect">
            <a:avLst/>
          </a:prstGeom>
        </p:spPr>
      </p:pic>
      <p:sp>
        <p:nvSpPr>
          <p:cNvPr id="3" name="TextBox 2">
            <a:extLst>
              <a:ext uri="{FF2B5EF4-FFF2-40B4-BE49-F238E27FC236}">
                <a16:creationId xmlns:a16="http://schemas.microsoft.com/office/drawing/2014/main" id="{515BB19F-199D-B79C-9CF5-7A4B0A2AB36B}"/>
              </a:ext>
            </a:extLst>
          </p:cNvPr>
          <p:cNvSpPr txBox="1"/>
          <p:nvPr/>
        </p:nvSpPr>
        <p:spPr>
          <a:xfrm>
            <a:off x="869852" y="3267544"/>
            <a:ext cx="10452295" cy="532582"/>
          </a:xfrm>
          <a:prstGeom prst="rect">
            <a:avLst/>
          </a:prstGeom>
          <a:noFill/>
        </p:spPr>
        <p:txBody>
          <a:bodyPr wrap="square" lIns="91440" tIns="45720" rIns="91440" bIns="45720" rtlCol="0" anchor="t">
            <a:spAutoFit/>
          </a:bodyPr>
          <a:lstStyle/>
          <a:p>
            <a:pPr algn="ctr">
              <a:lnSpc>
                <a:spcPct val="107000"/>
              </a:lnSpc>
              <a:spcAft>
                <a:spcPts val="800"/>
              </a:spcAft>
            </a:pPr>
            <a:r>
              <a:rPr lang="en-US" sz="2800" u="sng">
                <a:solidFill>
                  <a:srgbClr val="0563C1"/>
                </a:solidFill>
                <a:effectLst/>
                <a:latin typeface="Museo Sans Cyrl 100" panose="02000000000000000000" pitchFamily="2" charset="0"/>
                <a:ea typeface="Calibri" panose="020F0502020204030204" pitchFamily="34" charset="0"/>
                <a:cs typeface="Times New Roman" panose="02020603050405020304" pitchFamily="18" charset="0"/>
                <a:hlinkClick r:id="rId4"/>
              </a:rPr>
              <a:t>https://www.youtube.com/watch?v=0CdixDzE7I0</a:t>
            </a:r>
            <a:endParaRPr lang="en-GB" sz="28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4848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15614" y="323401"/>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5400" b="1">
                <a:solidFill>
                  <a:schemeClr val="bg1"/>
                </a:solidFill>
                <a:latin typeface="+mn-lt"/>
                <a:cs typeface="Calibri"/>
              </a:rPr>
              <a:t>    Role Play!</a:t>
            </a:r>
            <a:endParaRPr lang="en-GB" sz="5400"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1661319" y="598975"/>
            <a:ext cx="12192001"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endParaRPr lang="en-GB" sz="5400">
              <a:solidFill>
                <a:schemeClr val="bg1"/>
              </a:solidFill>
              <a:latin typeface="Calibri" panose="020F0502020204030204"/>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724" y="439323"/>
            <a:ext cx="1125236" cy="930195"/>
          </a:xfrm>
          <a:prstGeom prst="rect">
            <a:avLst/>
          </a:prstGeom>
        </p:spPr>
      </p:pic>
      <p:sp>
        <p:nvSpPr>
          <p:cNvPr id="3" name="TextBox 2">
            <a:extLst>
              <a:ext uri="{FF2B5EF4-FFF2-40B4-BE49-F238E27FC236}">
                <a16:creationId xmlns:a16="http://schemas.microsoft.com/office/drawing/2014/main" id="{515BB19F-199D-B79C-9CF5-7A4B0A2AB36B}"/>
              </a:ext>
            </a:extLst>
          </p:cNvPr>
          <p:cNvSpPr txBox="1"/>
          <p:nvPr/>
        </p:nvSpPr>
        <p:spPr>
          <a:xfrm>
            <a:off x="459164" y="5007400"/>
            <a:ext cx="11273671" cy="1251625"/>
          </a:xfrm>
          <a:prstGeom prst="rect">
            <a:avLst/>
          </a:prstGeom>
          <a:noFill/>
        </p:spPr>
        <p:txBody>
          <a:bodyPr wrap="square" lIns="91440" tIns="45720" rIns="91440" bIns="45720" rtlCol="0" anchor="t">
            <a:spAutoFit/>
          </a:bodyPr>
          <a:lstStyle/>
          <a:p>
            <a:pPr>
              <a:lnSpc>
                <a:spcPct val="107000"/>
              </a:lnSpc>
              <a:spcAft>
                <a:spcPts val="800"/>
              </a:spcAft>
            </a:pPr>
            <a:r>
              <a:rPr lang="en-US" sz="3600">
                <a:effectLst/>
                <a:ea typeface="Calibri" panose="020F0502020204030204" pitchFamily="34" charset="0"/>
                <a:cs typeface="Times New Roman" panose="02020603050405020304" pitchFamily="18" charset="0"/>
              </a:rPr>
              <a:t>In pairs you </a:t>
            </a:r>
            <a:r>
              <a:rPr lang="en-US" sz="3600">
                <a:ea typeface="Calibri" panose="020F0502020204030204" pitchFamily="34" charset="0"/>
                <a:cs typeface="Times New Roman" panose="02020603050405020304" pitchFamily="18" charset="0"/>
              </a:rPr>
              <a:t>will be given a scenario </a:t>
            </a:r>
            <a:r>
              <a:rPr lang="en-US" sz="3600">
                <a:effectLst/>
                <a:ea typeface="Calibri" panose="020F0502020204030204" pitchFamily="34" charset="0"/>
                <a:cs typeface="Times New Roman" panose="02020603050405020304" pitchFamily="18" charset="0"/>
              </a:rPr>
              <a:t>to practice </a:t>
            </a:r>
            <a:r>
              <a:rPr lang="en-US" sz="3600">
                <a:ea typeface="Calibri" panose="020F0502020204030204" pitchFamily="34" charset="0"/>
                <a:cs typeface="Times New Roman" panose="02020603050405020304" pitchFamily="18" charset="0"/>
              </a:rPr>
              <a:t>the different aspects of negotiation. </a:t>
            </a:r>
            <a:r>
              <a:rPr lang="en-US" sz="3600">
                <a:effectLst/>
                <a:ea typeface="Calibri" panose="020F0502020204030204" pitchFamily="34" charset="0"/>
                <a:cs typeface="Times New Roman" panose="02020603050405020304" pitchFamily="18" charset="0"/>
              </a:rPr>
              <a:t> </a:t>
            </a:r>
            <a:endParaRPr lang="en-GB" sz="1800">
              <a:effectLst/>
              <a:ea typeface="Calibri" panose="020F0502020204030204" pitchFamily="34" charset="0"/>
              <a:cs typeface="Times New Roman" panose="02020603050405020304" pitchFamily="18" charset="0"/>
            </a:endParaRPr>
          </a:p>
        </p:txBody>
      </p:sp>
      <p:sp>
        <p:nvSpPr>
          <p:cNvPr id="4" name="Flowchart: Connector 3">
            <a:extLst>
              <a:ext uri="{FF2B5EF4-FFF2-40B4-BE49-F238E27FC236}">
                <a16:creationId xmlns:a16="http://schemas.microsoft.com/office/drawing/2014/main" id="{97D0EAA7-1796-276F-3E64-ABA99362E4A1}"/>
              </a:ext>
            </a:extLst>
          </p:cNvPr>
          <p:cNvSpPr/>
          <p:nvPr/>
        </p:nvSpPr>
        <p:spPr>
          <a:xfrm>
            <a:off x="11881813" y="124013"/>
            <a:ext cx="199697" cy="189186"/>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Graphic 9" descr="Drama with solid fill">
            <a:extLst>
              <a:ext uri="{FF2B5EF4-FFF2-40B4-BE49-F238E27FC236}">
                <a16:creationId xmlns:a16="http://schemas.microsoft.com/office/drawing/2014/main" id="{3D7BECDA-7AA5-509A-1D00-E4A53B3FDE5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12875" y="1870260"/>
            <a:ext cx="3398808" cy="3137140"/>
          </a:xfrm>
          <a:prstGeom prst="rect">
            <a:avLst/>
          </a:prstGeom>
        </p:spPr>
      </p:pic>
    </p:spTree>
    <p:extLst>
      <p:ext uri="{BB962C8B-B14F-4D97-AF65-F5344CB8AC3E}">
        <p14:creationId xmlns:p14="http://schemas.microsoft.com/office/powerpoint/2010/main" val="3544088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20340" y="385001"/>
            <a:ext cx="10642402" cy="1207322"/>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536652" y="656244"/>
            <a:ext cx="10633365" cy="783076"/>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a:cs typeface="Arial"/>
              </a:rPr>
              <a:t>Question</a:t>
            </a:r>
            <a:endParaRPr lang="en-GB" sz="5400">
              <a:solidFill>
                <a:schemeClr val="bg1"/>
              </a:solidFill>
              <a:latin typeface="Calibri"/>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97241" y="439323"/>
            <a:ext cx="1125236" cy="930195"/>
          </a:xfrm>
          <a:prstGeom prst="rect">
            <a:avLst/>
          </a:prstGeom>
        </p:spPr>
      </p:pic>
      <p:sp>
        <p:nvSpPr>
          <p:cNvPr id="2" name="TextBox 1">
            <a:extLst>
              <a:ext uri="{FF2B5EF4-FFF2-40B4-BE49-F238E27FC236}">
                <a16:creationId xmlns:a16="http://schemas.microsoft.com/office/drawing/2014/main" id="{31EBB8C0-EA26-DC9B-E946-1133F5CD59D9}"/>
              </a:ext>
            </a:extLst>
          </p:cNvPr>
          <p:cNvSpPr txBox="1"/>
          <p:nvPr/>
        </p:nvSpPr>
        <p:spPr>
          <a:xfrm>
            <a:off x="428480" y="2280013"/>
            <a:ext cx="10196422" cy="3170099"/>
          </a:xfrm>
          <a:prstGeom prst="rect">
            <a:avLst/>
          </a:prstGeom>
          <a:noFill/>
        </p:spPr>
        <p:txBody>
          <a:bodyPr wrap="square" lIns="91440" tIns="45720" rIns="91440" bIns="45720" rtlCol="0" anchor="t">
            <a:spAutoFit/>
          </a:bodyPr>
          <a:lstStyle/>
          <a:p>
            <a:pPr algn="just"/>
            <a:r>
              <a:rPr lang="en-US" sz="4000" dirty="0" err="1">
                <a:latin typeface="Wingdings"/>
                <a:ea typeface="Calibri"/>
                <a:cs typeface="Calibri" panose="020F0502020204030204"/>
                <a:sym typeface="Wingdings"/>
              </a:rPr>
              <a:t>Ø</a:t>
            </a:r>
            <a:r>
              <a:rPr lang="en-US" sz="4000" dirty="0" err="1">
                <a:latin typeface="Calibri"/>
                <a:ea typeface="Calibri"/>
                <a:cs typeface="Calibri" panose="020F0502020204030204"/>
              </a:rPr>
              <a:t>Which</a:t>
            </a:r>
            <a:r>
              <a:rPr lang="en-US" sz="4000" dirty="0">
                <a:ea typeface="Calibri"/>
                <a:cs typeface="Calibri" panose="020F0502020204030204"/>
              </a:rPr>
              <a:t> negotiation style do you think would be best for a construction company to use when negotiating with a supplier to get the best priced materials?</a:t>
            </a:r>
            <a:endParaRPr lang="en-US" dirty="0"/>
          </a:p>
          <a:p>
            <a:pPr algn="just"/>
            <a:endParaRPr lang="en-US" sz="4000" dirty="0">
              <a:ea typeface="Calibri"/>
              <a:cs typeface="Calibri" panose="020F0502020204030204"/>
            </a:endParaRPr>
          </a:p>
        </p:txBody>
      </p:sp>
    </p:spTree>
    <p:extLst>
      <p:ext uri="{BB962C8B-B14F-4D97-AF65-F5344CB8AC3E}">
        <p14:creationId xmlns:p14="http://schemas.microsoft.com/office/powerpoint/2010/main" val="2227102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43247" y="196391"/>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1400819" y="435894"/>
            <a:ext cx="12192001"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panose="020F0502020204030204"/>
                <a:cs typeface="Arial"/>
              </a:rPr>
              <a:t>           Tips: Negotiation with suppliers</a:t>
            </a:r>
            <a:endParaRPr lang="en-US">
              <a:solidFill>
                <a:schemeClr val="bg1"/>
              </a:solidFill>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4103" y="360496"/>
            <a:ext cx="1125236" cy="930195"/>
          </a:xfrm>
          <a:prstGeom prst="rect">
            <a:avLst/>
          </a:prstGeom>
        </p:spPr>
      </p:pic>
      <p:sp>
        <p:nvSpPr>
          <p:cNvPr id="4" name="TextBox 3">
            <a:extLst>
              <a:ext uri="{FF2B5EF4-FFF2-40B4-BE49-F238E27FC236}">
                <a16:creationId xmlns:a16="http://schemas.microsoft.com/office/drawing/2014/main" id="{94CE7AD7-61A4-A034-76C1-05F9A295BEA9}"/>
              </a:ext>
            </a:extLst>
          </p:cNvPr>
          <p:cNvSpPr txBox="1"/>
          <p:nvPr/>
        </p:nvSpPr>
        <p:spPr>
          <a:xfrm>
            <a:off x="744747" y="1989700"/>
            <a:ext cx="10515600" cy="4591065"/>
          </a:xfrm>
          <a:prstGeom prst="rect">
            <a:avLst/>
          </a:prstGeom>
          <a:noFill/>
        </p:spPr>
        <p:txBody>
          <a:bodyPr wrap="square" rtlCol="0">
            <a:spAutoFit/>
          </a:bodyPr>
          <a:lstStyle/>
          <a:p>
            <a:pPr marL="457200">
              <a:lnSpc>
                <a:spcPct val="107000"/>
              </a:lnSpc>
            </a:pPr>
            <a:r>
              <a:rPr lang="en-US" sz="3200">
                <a:solidFill>
                  <a:srgbClr val="FF0000"/>
                </a:solidFill>
                <a:effectLst/>
                <a:ea typeface="Calibri" panose="020F0502020204030204" pitchFamily="34" charset="0"/>
                <a:cs typeface="Times New Roman" panose="02020603050405020304" pitchFamily="18" charset="0"/>
              </a:rPr>
              <a:t>Planning</a:t>
            </a:r>
            <a:r>
              <a:rPr lang="en-US" sz="3200">
                <a:effectLst/>
                <a:ea typeface="Calibri" panose="020F0502020204030204" pitchFamily="34" charset="0"/>
                <a:cs typeface="Times New Roman" panose="02020603050405020304" pitchFamily="18" charset="0"/>
              </a:rPr>
              <a:t> – This is where you need to decide what your main aim is. Be specific about what it is your company are asking for</a:t>
            </a:r>
          </a:p>
          <a:p>
            <a:pPr marL="457200">
              <a:lnSpc>
                <a:spcPct val="107000"/>
              </a:lnSpc>
            </a:pPr>
            <a:r>
              <a:rPr lang="en-US" sz="3200">
                <a:solidFill>
                  <a:srgbClr val="FF0000"/>
                </a:solidFill>
                <a:ea typeface="Calibri" panose="020F0502020204030204" pitchFamily="34" charset="0"/>
                <a:cs typeface="Times New Roman" panose="02020603050405020304" pitchFamily="18" charset="0"/>
              </a:rPr>
              <a:t>Persuasion </a:t>
            </a:r>
            <a:r>
              <a:rPr lang="en-US" sz="3200">
                <a:ea typeface="Calibri" panose="020F0502020204030204" pitchFamily="34" charset="0"/>
                <a:cs typeface="Times New Roman" panose="02020603050405020304" pitchFamily="18" charset="0"/>
              </a:rPr>
              <a:t>– How are you going to convince the supplier to meet your needs? </a:t>
            </a:r>
          </a:p>
          <a:p>
            <a:pPr marL="457200">
              <a:lnSpc>
                <a:spcPct val="107000"/>
              </a:lnSpc>
            </a:pPr>
            <a:r>
              <a:rPr lang="en-US" sz="3200">
                <a:solidFill>
                  <a:srgbClr val="FF0000"/>
                </a:solidFill>
                <a:effectLst/>
                <a:ea typeface="Calibri" panose="020F0502020204030204" pitchFamily="34" charset="0"/>
                <a:cs typeface="Times New Roman" panose="02020603050405020304" pitchFamily="18" charset="0"/>
              </a:rPr>
              <a:t>Perspective </a:t>
            </a:r>
            <a:r>
              <a:rPr lang="en-US" sz="3200">
                <a:effectLst/>
                <a:ea typeface="Calibri" panose="020F0502020204030204" pitchFamily="34" charset="0"/>
                <a:cs typeface="Times New Roman" panose="02020603050405020304" pitchFamily="18" charset="0"/>
              </a:rPr>
              <a:t>- Do your propositions benefit the supplier?</a:t>
            </a:r>
          </a:p>
          <a:p>
            <a:pPr marL="457200">
              <a:lnSpc>
                <a:spcPct val="107000"/>
              </a:lnSpc>
            </a:pPr>
            <a:r>
              <a:rPr lang="en-US" sz="3200">
                <a:solidFill>
                  <a:srgbClr val="FF0000"/>
                </a:solidFill>
                <a:ea typeface="Calibri" panose="020F0502020204030204" pitchFamily="34" charset="0"/>
                <a:cs typeface="Times New Roman" panose="02020603050405020304" pitchFamily="18" charset="0"/>
              </a:rPr>
              <a:t>Active Listening </a:t>
            </a:r>
            <a:r>
              <a:rPr lang="en-US" sz="3200">
                <a:ea typeface="Calibri" panose="020F0502020204030204" pitchFamily="34" charset="0"/>
                <a:cs typeface="Times New Roman" panose="02020603050405020304" pitchFamily="18" charset="0"/>
              </a:rPr>
              <a:t>– Do the supplier’s propositions benefit you?</a:t>
            </a:r>
            <a:endParaRPr lang="en-US" sz="3200">
              <a:effectLst/>
              <a:ea typeface="Calibri" panose="020F0502020204030204" pitchFamily="34" charset="0"/>
              <a:cs typeface="Times New Roman" panose="02020603050405020304" pitchFamily="18" charset="0"/>
            </a:endParaRPr>
          </a:p>
          <a:p>
            <a:pPr marL="457200">
              <a:lnSpc>
                <a:spcPct val="107000"/>
              </a:lnSpc>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21519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43247" y="234337"/>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5400" b="1">
                <a:solidFill>
                  <a:schemeClr val="bg1"/>
                </a:solidFill>
                <a:latin typeface="+mn-lt"/>
                <a:cs typeface="Calibri"/>
              </a:rPr>
              <a:t>    Your Task: </a:t>
            </a:r>
            <a:endParaRPr lang="en-GB" sz="5400"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1661319" y="598975"/>
            <a:ext cx="12192001"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endParaRPr lang="en-GB" sz="5400">
              <a:solidFill>
                <a:schemeClr val="bg1"/>
              </a:solidFill>
              <a:latin typeface="Calibri" panose="020F0502020204030204"/>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57827" y="321082"/>
            <a:ext cx="1125236" cy="930195"/>
          </a:xfrm>
          <a:prstGeom prst="rect">
            <a:avLst/>
          </a:prstGeom>
        </p:spPr>
      </p:pic>
      <p:sp>
        <p:nvSpPr>
          <p:cNvPr id="3" name="TextBox 2">
            <a:extLst>
              <a:ext uri="{FF2B5EF4-FFF2-40B4-BE49-F238E27FC236}">
                <a16:creationId xmlns:a16="http://schemas.microsoft.com/office/drawing/2014/main" id="{515BB19F-199D-B79C-9CF5-7A4B0A2AB36B}"/>
              </a:ext>
            </a:extLst>
          </p:cNvPr>
          <p:cNvSpPr txBox="1"/>
          <p:nvPr/>
        </p:nvSpPr>
        <p:spPr>
          <a:xfrm>
            <a:off x="461326" y="1746408"/>
            <a:ext cx="11273671" cy="4841775"/>
          </a:xfrm>
          <a:prstGeom prst="rect">
            <a:avLst/>
          </a:prstGeom>
          <a:noFill/>
        </p:spPr>
        <p:txBody>
          <a:bodyPr wrap="square" lIns="91440" tIns="45720" rIns="91440" bIns="45720" rtlCol="0" anchor="t">
            <a:spAutoFit/>
          </a:bodyPr>
          <a:lstStyle/>
          <a:p>
            <a:r>
              <a:rPr lang="en-US" sz="2800" dirty="0">
                <a:cs typeface="Calibri"/>
              </a:rPr>
              <a:t>You are working for a construction company. You have a client with specific building requirements and needs.</a:t>
            </a:r>
          </a:p>
          <a:p>
            <a:endParaRPr lang="en-US" sz="2800" dirty="0">
              <a:ea typeface="Calibri"/>
              <a:cs typeface="Calibri"/>
            </a:endParaRPr>
          </a:p>
          <a:p>
            <a:r>
              <a:rPr lang="en-US" sz="2800" dirty="0">
                <a:ea typeface="Calibri"/>
                <a:cs typeface="Calibri"/>
              </a:rPr>
              <a:t>There are 3 suppliers you can choose from to buy your building materials.</a:t>
            </a:r>
          </a:p>
          <a:p>
            <a:endParaRPr lang="en-US" sz="2800" dirty="0">
              <a:cs typeface="Calibri"/>
            </a:endParaRPr>
          </a:p>
          <a:p>
            <a:r>
              <a:rPr lang="en-US" sz="2800" dirty="0">
                <a:cs typeface="Calibri"/>
              </a:rPr>
              <a:t>In groups of 4 discuss, plan and present a persuasive pitch to your chosen supplier with the aim of fulfilling your clients needs.</a:t>
            </a:r>
            <a:endParaRPr lang="en-US" sz="2800">
              <a:cs typeface="Calibri" panose="020F0502020204030204"/>
            </a:endParaRPr>
          </a:p>
          <a:p>
            <a:endParaRPr lang="en-US" sz="2800" dirty="0">
              <a:cs typeface="Calibri"/>
            </a:endParaRPr>
          </a:p>
          <a:p>
            <a:r>
              <a:rPr lang="en-US" sz="2800" dirty="0">
                <a:cs typeface="Calibri"/>
              </a:rPr>
              <a:t>It would be a bonus to get a discount on materials as you have a limited budget.</a:t>
            </a:r>
          </a:p>
          <a:p>
            <a:pPr>
              <a:lnSpc>
                <a:spcPct val="107000"/>
              </a:lnSpc>
              <a:spcAft>
                <a:spcPts val="800"/>
              </a:spcAft>
            </a:pPr>
            <a:endParaRPr lang="en-US" sz="2800" dirty="0">
              <a:effectLst/>
              <a:ea typeface="Calibri" panose="020F0502020204030204" pitchFamily="34" charset="0"/>
              <a:cs typeface="Times New Roman" panose="02020603050405020304" pitchFamily="18" charset="0"/>
            </a:endParaRPr>
          </a:p>
        </p:txBody>
      </p:sp>
      <p:sp>
        <p:nvSpPr>
          <p:cNvPr id="4" name="Flowchart: Connector 3">
            <a:extLst>
              <a:ext uri="{FF2B5EF4-FFF2-40B4-BE49-F238E27FC236}">
                <a16:creationId xmlns:a16="http://schemas.microsoft.com/office/drawing/2014/main" id="{97D0EAA7-1796-276F-3E64-ABA99362E4A1}"/>
              </a:ext>
            </a:extLst>
          </p:cNvPr>
          <p:cNvSpPr/>
          <p:nvPr/>
        </p:nvSpPr>
        <p:spPr>
          <a:xfrm>
            <a:off x="11881813" y="124013"/>
            <a:ext cx="199697" cy="189186"/>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6810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43247" y="136877"/>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b="1">
                <a:solidFill>
                  <a:schemeClr val="bg1"/>
                </a:solidFill>
                <a:latin typeface="+mn-lt"/>
                <a:cs typeface="Calibri"/>
              </a:rPr>
              <a:t> </a:t>
            </a:r>
            <a:r>
              <a:rPr lang="en-GB" sz="5400" b="1">
                <a:solidFill>
                  <a:schemeClr val="bg1"/>
                </a:solidFill>
                <a:latin typeface="+mn-lt"/>
                <a:cs typeface="Calibri"/>
              </a:rPr>
              <a:t>What are your priorities?</a:t>
            </a:r>
            <a:endParaRPr lang="en-GB" sz="5400"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1661319" y="598975"/>
            <a:ext cx="12192001"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endParaRPr lang="en-GB" sz="5400">
              <a:solidFill>
                <a:schemeClr val="bg1"/>
              </a:solidFill>
              <a:latin typeface="Calibri" panose="020F0502020204030204"/>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4103" y="334220"/>
            <a:ext cx="1125236" cy="930195"/>
          </a:xfrm>
          <a:prstGeom prst="rect">
            <a:avLst/>
          </a:prstGeom>
        </p:spPr>
      </p:pic>
      <p:sp>
        <p:nvSpPr>
          <p:cNvPr id="3" name="TextBox 2">
            <a:extLst>
              <a:ext uri="{FF2B5EF4-FFF2-40B4-BE49-F238E27FC236}">
                <a16:creationId xmlns:a16="http://schemas.microsoft.com/office/drawing/2014/main" id="{515BB19F-199D-B79C-9CF5-7A4B0A2AB36B}"/>
              </a:ext>
            </a:extLst>
          </p:cNvPr>
          <p:cNvSpPr txBox="1"/>
          <p:nvPr/>
        </p:nvSpPr>
        <p:spPr>
          <a:xfrm>
            <a:off x="143247" y="1924538"/>
            <a:ext cx="11471579" cy="4375621"/>
          </a:xfrm>
          <a:prstGeom prst="rect">
            <a:avLst/>
          </a:prstGeom>
          <a:noFill/>
        </p:spPr>
        <p:txBody>
          <a:bodyPr wrap="square" lIns="91440" tIns="45720" rIns="91440" bIns="45720" rtlCol="0" anchor="t">
            <a:spAutoFit/>
          </a:bodyPr>
          <a:lstStyle/>
          <a:p>
            <a:pPr>
              <a:lnSpc>
                <a:spcPct val="107000"/>
              </a:lnSpc>
              <a:spcAft>
                <a:spcPts val="800"/>
              </a:spcAft>
            </a:pPr>
            <a:r>
              <a:rPr lang="en-US" sz="2800">
                <a:ea typeface="Calibri" panose="020F0502020204030204" pitchFamily="34" charset="0"/>
                <a:cs typeface="Times New Roman" panose="02020603050405020304" pitchFamily="18" charset="0"/>
              </a:rPr>
              <a:t>Your negotiation could include the below: </a:t>
            </a:r>
            <a:endParaRPr lang="en-US" sz="2800">
              <a:effectLst/>
              <a:ea typeface="Calibri" panose="020F0502020204030204" pitchFamily="34" charset="0"/>
              <a:cs typeface="Times New Roman" panose="02020603050405020304" pitchFamily="18" charset="0"/>
            </a:endParaRPr>
          </a:p>
          <a:p>
            <a:pPr>
              <a:lnSpc>
                <a:spcPct val="107000"/>
              </a:lnSpc>
              <a:spcAft>
                <a:spcPts val="800"/>
              </a:spcAft>
            </a:pPr>
            <a:endParaRPr lang="en-US" sz="2800">
              <a:ea typeface="Calibri" panose="020F0502020204030204" pitchFamily="34" charset="0"/>
              <a:cs typeface="Times New Roman"/>
            </a:endParaRPr>
          </a:p>
          <a:p>
            <a:pPr marL="457200" indent="-457200">
              <a:lnSpc>
                <a:spcPct val="107000"/>
              </a:lnSpc>
              <a:spcAft>
                <a:spcPts val="800"/>
              </a:spcAft>
              <a:buFontTx/>
              <a:buChar char="-"/>
            </a:pPr>
            <a:r>
              <a:rPr lang="en-US" sz="2800">
                <a:ea typeface="Calibri" panose="020F0502020204030204" pitchFamily="34" charset="0"/>
                <a:cs typeface="Times New Roman" panose="02020603050405020304" pitchFamily="18" charset="0"/>
              </a:rPr>
              <a:t>Delivery timeframe – How long would it take for the supplier to deliver what you need? </a:t>
            </a:r>
          </a:p>
          <a:p>
            <a:pPr marL="457200" indent="-457200">
              <a:lnSpc>
                <a:spcPct val="107000"/>
              </a:lnSpc>
              <a:spcAft>
                <a:spcPts val="800"/>
              </a:spcAft>
              <a:buFontTx/>
              <a:buChar char="-"/>
            </a:pPr>
            <a:r>
              <a:rPr lang="en-US" sz="2800">
                <a:ea typeface="Calibri" panose="020F0502020204030204" pitchFamily="34" charset="0"/>
                <a:cs typeface="Times New Roman" panose="02020603050405020304" pitchFamily="18" charset="0"/>
              </a:rPr>
              <a:t>Material pricing – How much do the materials cost?</a:t>
            </a:r>
          </a:p>
          <a:p>
            <a:pPr marL="457200" indent="-457200">
              <a:lnSpc>
                <a:spcPct val="107000"/>
              </a:lnSpc>
              <a:spcAft>
                <a:spcPts val="800"/>
              </a:spcAft>
              <a:buFontTx/>
              <a:buChar char="-"/>
            </a:pPr>
            <a:r>
              <a:rPr lang="en-US" sz="2800">
                <a:ea typeface="Calibri" panose="020F0502020204030204" pitchFamily="34" charset="0"/>
                <a:cs typeface="Times New Roman" panose="02020603050405020304" pitchFamily="18" charset="0"/>
              </a:rPr>
              <a:t>Material Quality – How good is the value? </a:t>
            </a:r>
          </a:p>
          <a:p>
            <a:pPr marL="457200" indent="-457200">
              <a:lnSpc>
                <a:spcPct val="107000"/>
              </a:lnSpc>
              <a:spcAft>
                <a:spcPts val="800"/>
              </a:spcAft>
              <a:buFontTx/>
              <a:buChar char="-"/>
            </a:pPr>
            <a:r>
              <a:rPr lang="en-US" sz="2800">
                <a:ea typeface="Calibri" panose="020F0502020204030204" pitchFamily="34" charset="0"/>
                <a:cs typeface="Times New Roman" panose="02020603050405020304" pitchFamily="18" charset="0"/>
              </a:rPr>
              <a:t>Payment terms – How does the supplier want you to pay for the goods?</a:t>
            </a:r>
          </a:p>
          <a:p>
            <a:pPr>
              <a:lnSpc>
                <a:spcPct val="107000"/>
              </a:lnSpc>
              <a:spcAft>
                <a:spcPts val="800"/>
              </a:spcAft>
            </a:pPr>
            <a:endParaRPr lang="en-US" sz="2800">
              <a:ea typeface="Calibri" panose="020F0502020204030204" pitchFamily="34" charset="0"/>
              <a:cs typeface="Times New Roman"/>
            </a:endParaRPr>
          </a:p>
        </p:txBody>
      </p:sp>
    </p:spTree>
    <p:extLst>
      <p:ext uri="{BB962C8B-B14F-4D97-AF65-F5344CB8AC3E}">
        <p14:creationId xmlns:p14="http://schemas.microsoft.com/office/powerpoint/2010/main" val="258950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27AEA3-A512-AEF8-C245-D74FB4CAEA14}"/>
              </a:ext>
            </a:extLst>
          </p:cNvPr>
          <p:cNvSpPr>
            <a:spLocks noGrp="1"/>
          </p:cNvSpPr>
          <p:nvPr>
            <p:ph idx="1"/>
          </p:nvPr>
        </p:nvSpPr>
        <p:spPr/>
        <p:txBody>
          <a:bodyPr vert="horz" lIns="91440" tIns="45720" rIns="91440" bIns="45720" rtlCol="0" anchor="t">
            <a:normAutofit/>
          </a:bodyPr>
          <a:lstStyle/>
          <a:p>
            <a:pPr marL="342900" indent="-342900">
              <a:lnSpc>
                <a:spcPct val="107000"/>
              </a:lnSpc>
              <a:buFont typeface="Museo Sans Cyrl 100" panose="02000000000000000000" pitchFamily="2" charset="0"/>
              <a:buChar char="-"/>
            </a:pPr>
            <a:endParaRPr lang="en-US">
              <a:ea typeface="Calibri" panose="020F0502020204030204" pitchFamily="34" charset="0"/>
              <a:cs typeface="Times New Roman"/>
            </a:endParaRPr>
          </a:p>
          <a:p>
            <a:pPr marL="342900" indent="-342900">
              <a:lnSpc>
                <a:spcPct val="107000"/>
              </a:lnSpc>
              <a:buFont typeface="Museo Sans Cyrl 100" panose="02000000000000000000" pitchFamily="2" charset="0"/>
              <a:buChar char="-"/>
            </a:pPr>
            <a:r>
              <a:rPr lang="en-US" sz="2800">
                <a:ea typeface="Calibri" panose="020F0502020204030204" pitchFamily="34" charset="0"/>
                <a:cs typeface="Times New Roman"/>
              </a:rPr>
              <a:t>W</a:t>
            </a:r>
            <a:r>
              <a:rPr lang="en-US" sz="2800">
                <a:effectLst/>
                <a:ea typeface="Calibri" panose="020F0502020204030204" pitchFamily="34" charset="0"/>
                <a:cs typeface="Times New Roman"/>
              </a:rPr>
              <a:t>hat’s in it for them / what’s in it for you?</a:t>
            </a:r>
            <a:r>
              <a:rPr lang="en-US">
                <a:ea typeface="Calibri" panose="020F0502020204030204" pitchFamily="34" charset="0"/>
                <a:cs typeface="Times New Roman"/>
              </a:rPr>
              <a:t> </a:t>
            </a:r>
            <a:endParaRPr lang="en-GB" sz="2800">
              <a:effectLst/>
              <a:ea typeface="Calibri" panose="020F0502020204030204" pitchFamily="34" charset="0"/>
              <a:cs typeface="Times New Roman" panose="02020603050405020304" pitchFamily="18" charset="0"/>
            </a:endParaRPr>
          </a:p>
          <a:p>
            <a:pPr marL="342900" lvl="0" indent="-342900">
              <a:lnSpc>
                <a:spcPct val="107000"/>
              </a:lnSpc>
              <a:buFont typeface="Museo Sans Cyrl 100" panose="02000000000000000000" pitchFamily="2" charset="0"/>
              <a:buChar char="-"/>
            </a:pPr>
            <a:r>
              <a:rPr lang="en-US" sz="2800">
                <a:effectLst/>
                <a:ea typeface="Calibri" panose="020F0502020204030204" pitchFamily="34" charset="0"/>
                <a:cs typeface="Times New Roman"/>
              </a:rPr>
              <a:t>How you will use the materials</a:t>
            </a:r>
            <a:endParaRPr lang="en-GB" sz="2800">
              <a:effectLst/>
              <a:ea typeface="Calibri" panose="020F0502020204030204" pitchFamily="34" charset="0"/>
              <a:cs typeface="Times New Roman"/>
            </a:endParaRPr>
          </a:p>
          <a:p>
            <a:pPr marL="342900" lvl="0" indent="-342900">
              <a:lnSpc>
                <a:spcPct val="107000"/>
              </a:lnSpc>
              <a:buFont typeface="Museo Sans Cyrl 100" panose="02000000000000000000" pitchFamily="2" charset="0"/>
              <a:buChar char="-"/>
            </a:pPr>
            <a:r>
              <a:rPr lang="en-US" sz="2800">
                <a:effectLst/>
                <a:ea typeface="Calibri" panose="020F0502020204030204" pitchFamily="34" charset="0"/>
                <a:cs typeface="Times New Roman" panose="02020603050405020304" pitchFamily="18" charset="0"/>
              </a:rPr>
              <a:t>Be persuasive</a:t>
            </a:r>
            <a:endParaRPr lang="en-GB" sz="2800">
              <a:effectLst/>
              <a:ea typeface="Calibri" panose="020F0502020204030204" pitchFamily="34" charset="0"/>
              <a:cs typeface="Times New Roman" panose="02020603050405020304" pitchFamily="18" charset="0"/>
            </a:endParaRPr>
          </a:p>
          <a:p>
            <a:pPr marL="342900" indent="-342900">
              <a:lnSpc>
                <a:spcPct val="107000"/>
              </a:lnSpc>
              <a:buFont typeface="Museo Sans Cyrl 100" panose="02000000000000000000" pitchFamily="2" charset="0"/>
              <a:buChar char="-"/>
            </a:pPr>
            <a:r>
              <a:rPr lang="en-US" sz="2800">
                <a:effectLst/>
                <a:ea typeface="Calibri" panose="020F0502020204030204" pitchFamily="34" charset="0"/>
                <a:cs typeface="Times New Roman"/>
              </a:rPr>
              <a:t>Consider your main goal </a:t>
            </a:r>
            <a:r>
              <a:rPr lang="en-US">
                <a:ea typeface="Calibri" panose="020F0502020204030204" pitchFamily="34" charset="0"/>
                <a:cs typeface="Times New Roman"/>
              </a:rPr>
              <a:t>overall </a:t>
            </a:r>
            <a:r>
              <a:rPr lang="en-US" sz="2800">
                <a:effectLst/>
                <a:ea typeface="Calibri" panose="020F0502020204030204" pitchFamily="34" charset="0"/>
                <a:cs typeface="Times New Roman"/>
              </a:rPr>
              <a:t>– is what they are presenting to you fair for you?</a:t>
            </a:r>
            <a:r>
              <a:rPr lang="en-US">
                <a:ea typeface="Calibri" panose="020F0502020204030204" pitchFamily="34" charset="0"/>
                <a:cs typeface="Times New Roman"/>
              </a:rPr>
              <a:t> </a:t>
            </a:r>
            <a:endParaRPr lang="en-GB" sz="2800">
              <a:effectLst/>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useo Sans Cyrl 100" panose="02000000000000000000" pitchFamily="2" charset="0"/>
              <a:buChar char="-"/>
            </a:pPr>
            <a:r>
              <a:rPr lang="en-US" sz="2800">
                <a:effectLst/>
                <a:ea typeface="Calibri" panose="020F0502020204030204" pitchFamily="34" charset="0"/>
                <a:cs typeface="Times New Roman" panose="02020603050405020304" pitchFamily="18" charset="0"/>
              </a:rPr>
              <a:t>Are you able to finish on a compromise or will you have to walk away</a:t>
            </a:r>
            <a:endParaRPr lang="en-GB"/>
          </a:p>
        </p:txBody>
      </p:sp>
      <p:sp>
        <p:nvSpPr>
          <p:cNvPr id="4" name="Title 1">
            <a:extLst>
              <a:ext uri="{FF2B5EF4-FFF2-40B4-BE49-F238E27FC236}">
                <a16:creationId xmlns:a16="http://schemas.microsoft.com/office/drawing/2014/main" id="{9A367A58-3364-168E-F1AC-841C06099A2B}"/>
              </a:ext>
            </a:extLst>
          </p:cNvPr>
          <p:cNvSpPr txBox="1">
            <a:spLocks noGrp="1"/>
          </p:cNvSpPr>
          <p:nvPr>
            <p:ph type="title"/>
          </p:nvPr>
        </p:nvSpPr>
        <p:spPr>
          <a:xfrm>
            <a:off x="196174" y="267848"/>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5400" b="1">
                <a:solidFill>
                  <a:schemeClr val="bg1"/>
                </a:solidFill>
                <a:latin typeface="+mn-lt"/>
                <a:cs typeface="Calibri"/>
              </a:rPr>
              <a:t>Key things to consider:</a:t>
            </a:r>
            <a:endParaRPr lang="en-GB" sz="5400" b="1">
              <a:solidFill>
                <a:schemeClr val="bg1"/>
              </a:solidFill>
              <a:latin typeface="+mn-lt"/>
            </a:endParaRPr>
          </a:p>
        </p:txBody>
      </p:sp>
      <p:pic>
        <p:nvPicPr>
          <p:cNvPr id="5" name="Picture 4">
            <a:extLst>
              <a:ext uri="{FF2B5EF4-FFF2-40B4-BE49-F238E27FC236}">
                <a16:creationId xmlns:a16="http://schemas.microsoft.com/office/drawing/2014/main" id="{2BF30DD7-8BE6-A66B-A771-924DBF87963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4103" y="465599"/>
            <a:ext cx="1125236" cy="930195"/>
          </a:xfrm>
          <a:prstGeom prst="rect">
            <a:avLst/>
          </a:prstGeom>
        </p:spPr>
      </p:pic>
    </p:spTree>
    <p:extLst>
      <p:ext uri="{BB962C8B-B14F-4D97-AF65-F5344CB8AC3E}">
        <p14:creationId xmlns:p14="http://schemas.microsoft.com/office/powerpoint/2010/main" val="123697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1661319" y="598975"/>
            <a:ext cx="12192001"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panose="020F0502020204030204"/>
              </a:rPr>
              <a:t>           The  Finished Project: </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23517" y="124013"/>
            <a:ext cx="1125236" cy="930195"/>
          </a:xfrm>
          <a:prstGeom prst="rect">
            <a:avLst/>
          </a:prstGeom>
        </p:spPr>
      </p:pic>
      <p:sp>
        <p:nvSpPr>
          <p:cNvPr id="3" name="TextBox 2">
            <a:extLst>
              <a:ext uri="{FF2B5EF4-FFF2-40B4-BE49-F238E27FC236}">
                <a16:creationId xmlns:a16="http://schemas.microsoft.com/office/drawing/2014/main" id="{E584576D-A5C5-8521-272C-A5CBF29BEFBF}"/>
              </a:ext>
            </a:extLst>
          </p:cNvPr>
          <p:cNvSpPr txBox="1"/>
          <p:nvPr/>
        </p:nvSpPr>
        <p:spPr>
          <a:xfrm>
            <a:off x="1741635" y="2470155"/>
            <a:ext cx="8299939" cy="769441"/>
          </a:xfrm>
          <a:prstGeom prst="rect">
            <a:avLst/>
          </a:prstGeom>
          <a:noFill/>
        </p:spPr>
        <p:txBody>
          <a:bodyPr wrap="square" lIns="91440" tIns="45720" rIns="91440" bIns="45720" rtlCol="0" anchor="t">
            <a:spAutoFit/>
          </a:bodyPr>
          <a:lstStyle/>
          <a:p>
            <a:pPr algn="ctr"/>
            <a:r>
              <a:rPr lang="en-US" sz="4400" b="1">
                <a:solidFill>
                  <a:srgbClr val="09A5B5"/>
                </a:solidFill>
              </a:rPr>
              <a:t>Time to feedback!</a:t>
            </a:r>
            <a:endParaRPr lang="en-GB" sz="4400" b="1">
              <a:solidFill>
                <a:srgbClr val="09A5B5"/>
              </a:solidFill>
            </a:endParaRPr>
          </a:p>
        </p:txBody>
      </p:sp>
      <p:sp>
        <p:nvSpPr>
          <p:cNvPr id="6" name="Flowchart: Connector 5">
            <a:extLst>
              <a:ext uri="{FF2B5EF4-FFF2-40B4-BE49-F238E27FC236}">
                <a16:creationId xmlns:a16="http://schemas.microsoft.com/office/drawing/2014/main" id="{5DD2915F-3796-29B4-D0DE-C3FB3C864062}"/>
              </a:ext>
            </a:extLst>
          </p:cNvPr>
          <p:cNvSpPr/>
          <p:nvPr/>
        </p:nvSpPr>
        <p:spPr>
          <a:xfrm>
            <a:off x="11881813" y="124013"/>
            <a:ext cx="199697" cy="189186"/>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27118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43247" y="290086"/>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5" name="Title 1"/>
          <p:cNvSpPr txBox="1">
            <a:spLocks/>
          </p:cNvSpPr>
          <p:nvPr/>
        </p:nvSpPr>
        <p:spPr>
          <a:xfrm>
            <a:off x="-1350022" y="505990"/>
            <a:ext cx="4754234"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r>
              <a:rPr lang="en-GB" sz="5400">
                <a:solidFill>
                  <a:schemeClr val="bg1"/>
                </a:solidFill>
                <a:latin typeface="Calibri" panose="020F0502020204030204"/>
              </a:rPr>
              <a:t>           Reflection</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57827" y="426185"/>
            <a:ext cx="1125236" cy="930195"/>
          </a:xfrm>
          <a:prstGeom prst="rect">
            <a:avLst/>
          </a:prstGeom>
        </p:spPr>
      </p:pic>
      <p:sp>
        <p:nvSpPr>
          <p:cNvPr id="2" name="TextBox 1">
            <a:extLst>
              <a:ext uri="{FF2B5EF4-FFF2-40B4-BE49-F238E27FC236}">
                <a16:creationId xmlns:a16="http://schemas.microsoft.com/office/drawing/2014/main" id="{E7400AD0-A0C4-B8D2-AF50-65AD2BEE7003}"/>
              </a:ext>
            </a:extLst>
          </p:cNvPr>
          <p:cNvSpPr txBox="1"/>
          <p:nvPr/>
        </p:nvSpPr>
        <p:spPr>
          <a:xfrm>
            <a:off x="346576" y="2883561"/>
            <a:ext cx="11845424" cy="646331"/>
          </a:xfrm>
          <a:prstGeom prst="rect">
            <a:avLst/>
          </a:prstGeom>
          <a:noFill/>
        </p:spPr>
        <p:txBody>
          <a:bodyPr wrap="square" lIns="91440" tIns="45720" rIns="91440" bIns="45720" rtlCol="0" anchor="t">
            <a:spAutoFit/>
          </a:bodyPr>
          <a:lstStyle/>
          <a:p>
            <a:pPr marL="571500" indent="-571500">
              <a:buFont typeface="Arial"/>
              <a:buChar char="•"/>
            </a:pPr>
            <a:r>
              <a:rPr lang="en-US" sz="3600" i="1"/>
              <a:t>How did it feel to negotiate with the supplier? </a:t>
            </a:r>
            <a:endParaRPr lang="en-GB" sz="3600" i="1">
              <a:cs typeface="Calibri" panose="020F0502020204030204"/>
            </a:endParaRPr>
          </a:p>
        </p:txBody>
      </p:sp>
      <p:sp>
        <p:nvSpPr>
          <p:cNvPr id="15" name="TextBox 14">
            <a:extLst>
              <a:ext uri="{FF2B5EF4-FFF2-40B4-BE49-F238E27FC236}">
                <a16:creationId xmlns:a16="http://schemas.microsoft.com/office/drawing/2014/main" id="{2D3B5E3F-3677-815A-275E-03CD372B3F6E}"/>
              </a:ext>
            </a:extLst>
          </p:cNvPr>
          <p:cNvSpPr txBox="1"/>
          <p:nvPr/>
        </p:nvSpPr>
        <p:spPr>
          <a:xfrm>
            <a:off x="346576" y="3812512"/>
            <a:ext cx="9566552" cy="1200329"/>
          </a:xfrm>
          <a:prstGeom prst="rect">
            <a:avLst/>
          </a:prstGeom>
          <a:noFill/>
        </p:spPr>
        <p:txBody>
          <a:bodyPr wrap="square" lIns="91440" tIns="45720" rIns="91440" bIns="45720" rtlCol="0" anchor="t">
            <a:spAutoFit/>
          </a:bodyPr>
          <a:lstStyle/>
          <a:p>
            <a:pPr marL="571500" indent="-571500">
              <a:buFont typeface="Arial"/>
              <a:buChar char="•"/>
            </a:pPr>
            <a:r>
              <a:rPr lang="en-US" sz="3600" i="1"/>
              <a:t>Were you able to achieve your goal? How did you manage expectations?</a:t>
            </a:r>
            <a:endParaRPr lang="en-GB" sz="3600" i="1">
              <a:cs typeface="Calibri" panose="020F0502020204030204"/>
            </a:endParaRPr>
          </a:p>
        </p:txBody>
      </p:sp>
      <p:pic>
        <p:nvPicPr>
          <p:cNvPr id="4098" name="Picture 2" descr="Thinking Cartoon Man and Question Mark Stock Illustration - Illustration of  help, background: 61872860">
            <a:extLst>
              <a:ext uri="{FF2B5EF4-FFF2-40B4-BE49-F238E27FC236}">
                <a16:creationId xmlns:a16="http://schemas.microsoft.com/office/drawing/2014/main" id="{A45A63D0-096D-3F4A-29CB-8FD45C3C7B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0311" y="4421811"/>
            <a:ext cx="1705113" cy="212927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9CFBDBD-57E2-90B5-7B11-752F5B9BA208}"/>
              </a:ext>
            </a:extLst>
          </p:cNvPr>
          <p:cNvSpPr txBox="1"/>
          <p:nvPr/>
        </p:nvSpPr>
        <p:spPr>
          <a:xfrm>
            <a:off x="345625" y="1708866"/>
            <a:ext cx="10158780" cy="646331"/>
          </a:xfrm>
          <a:prstGeom prst="rect">
            <a:avLst/>
          </a:prstGeom>
          <a:noFill/>
        </p:spPr>
        <p:txBody>
          <a:bodyPr wrap="square" rtlCol="0">
            <a:spAutoFit/>
          </a:bodyPr>
          <a:lstStyle/>
          <a:p>
            <a:r>
              <a:rPr lang="en-US" sz="3600"/>
              <a:t>Think back to the start of the session: </a:t>
            </a:r>
            <a:endParaRPr lang="en-GB" sz="3600"/>
          </a:p>
        </p:txBody>
      </p:sp>
      <p:sp>
        <p:nvSpPr>
          <p:cNvPr id="11" name="Flowchart: Connector 10">
            <a:extLst>
              <a:ext uri="{FF2B5EF4-FFF2-40B4-BE49-F238E27FC236}">
                <a16:creationId xmlns:a16="http://schemas.microsoft.com/office/drawing/2014/main" id="{913A3346-FF4B-DCAA-57A3-3D9BA78D4868}"/>
              </a:ext>
            </a:extLst>
          </p:cNvPr>
          <p:cNvSpPr/>
          <p:nvPr/>
        </p:nvSpPr>
        <p:spPr>
          <a:xfrm>
            <a:off x="11881813" y="124013"/>
            <a:ext cx="199697" cy="189186"/>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BC716393-179B-7988-6F58-C4D1CB473293}"/>
              </a:ext>
            </a:extLst>
          </p:cNvPr>
          <p:cNvSpPr txBox="1"/>
          <p:nvPr/>
        </p:nvSpPr>
        <p:spPr>
          <a:xfrm>
            <a:off x="344718" y="5276851"/>
            <a:ext cx="9202405" cy="1200329"/>
          </a:xfrm>
          <a:prstGeom prst="rect">
            <a:avLst/>
          </a:prstGeom>
          <a:noFill/>
        </p:spPr>
        <p:txBody>
          <a:bodyPr wrap="square" lIns="91440" tIns="45720" rIns="91440" bIns="45720" rtlCol="0" anchor="t">
            <a:spAutoFit/>
          </a:bodyPr>
          <a:lstStyle/>
          <a:p>
            <a:pPr marL="571500" indent="-571500">
              <a:buFont typeface="Arial"/>
              <a:buChar char="•"/>
            </a:pPr>
            <a:r>
              <a:rPr lang="en-US" sz="3600" i="1"/>
              <a:t>Is there anything you would have done differently?</a:t>
            </a:r>
            <a:endParaRPr lang="en-GB" sz="3600" i="1">
              <a:cs typeface="Calibri" panose="020F0502020204030204"/>
            </a:endParaRPr>
          </a:p>
        </p:txBody>
      </p:sp>
    </p:spTree>
    <p:extLst>
      <p:ext uri="{BB962C8B-B14F-4D97-AF65-F5344CB8AC3E}">
        <p14:creationId xmlns:p14="http://schemas.microsoft.com/office/powerpoint/2010/main" val="890435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43247" y="323401"/>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1661319" y="598975"/>
            <a:ext cx="12192001"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panose="020F0502020204030204"/>
              </a:rPr>
              <a:t>              In this session you will…</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65862" y="439323"/>
            <a:ext cx="1125236" cy="930195"/>
          </a:xfrm>
          <a:prstGeom prst="rect">
            <a:avLst/>
          </a:prstGeom>
        </p:spPr>
      </p:pic>
      <p:sp>
        <p:nvSpPr>
          <p:cNvPr id="7" name="TextBox 6">
            <a:extLst>
              <a:ext uri="{FF2B5EF4-FFF2-40B4-BE49-F238E27FC236}">
                <a16:creationId xmlns:a16="http://schemas.microsoft.com/office/drawing/2014/main" id="{6475A663-9D2D-299A-33DE-D1C3ADE8E0C8}"/>
              </a:ext>
            </a:extLst>
          </p:cNvPr>
          <p:cNvSpPr txBox="1"/>
          <p:nvPr/>
        </p:nvSpPr>
        <p:spPr>
          <a:xfrm>
            <a:off x="221749" y="1962273"/>
            <a:ext cx="11748502" cy="3539430"/>
          </a:xfrm>
          <a:prstGeom prst="rect">
            <a:avLst/>
          </a:prstGeom>
          <a:noFill/>
        </p:spPr>
        <p:txBody>
          <a:bodyPr wrap="square" lIns="91440" tIns="45720" rIns="91440" bIns="45720" rtlCol="0" anchor="t">
            <a:spAutoFit/>
          </a:bodyPr>
          <a:lstStyle/>
          <a:p>
            <a:pPr marL="457200" indent="-457200">
              <a:buFont typeface="Arial"/>
              <a:buChar char="•"/>
            </a:pPr>
            <a:r>
              <a:rPr lang="en-US" sz="3200"/>
              <a:t>Develop an understanding of negotiation and how this skill will help you in the world of work</a:t>
            </a:r>
            <a:endParaRPr lang="en-US" sz="3200" i="1">
              <a:cs typeface="Calibri" panose="020F0502020204030204"/>
            </a:endParaRPr>
          </a:p>
          <a:p>
            <a:pPr marL="457200" indent="-457200">
              <a:buFont typeface="Arial"/>
              <a:buChar char="•"/>
            </a:pPr>
            <a:endParaRPr lang="en-US" sz="3200">
              <a:cs typeface="Calibri"/>
            </a:endParaRPr>
          </a:p>
          <a:p>
            <a:pPr marL="457200" indent="-457200">
              <a:buFont typeface="Arial"/>
              <a:buChar char="•"/>
            </a:pPr>
            <a:r>
              <a:rPr lang="en-US" sz="3200"/>
              <a:t>Learn more about different negotiation styles and which works best when dealing with a supplier </a:t>
            </a:r>
            <a:endParaRPr lang="en-GB" sz="3200"/>
          </a:p>
          <a:p>
            <a:pPr marL="457200" indent="-457200">
              <a:buFont typeface="Arial"/>
              <a:buChar char="•"/>
            </a:pPr>
            <a:endParaRPr lang="en-US" sz="3200">
              <a:cs typeface="Calibri"/>
            </a:endParaRPr>
          </a:p>
          <a:p>
            <a:pPr marL="457200" indent="-457200">
              <a:buFont typeface="Arial"/>
              <a:buChar char="•"/>
            </a:pPr>
            <a:r>
              <a:rPr lang="en-US" sz="3200"/>
              <a:t>Put the above into </a:t>
            </a:r>
            <a:r>
              <a:rPr lang="en-US" sz="3200" i="1"/>
              <a:t>practice through a group activity!</a:t>
            </a:r>
            <a:r>
              <a:rPr lang="en-US" sz="3200"/>
              <a:t> </a:t>
            </a:r>
            <a:endParaRPr lang="en-GB" sz="3200">
              <a:cs typeface="Calibri"/>
            </a:endParaRPr>
          </a:p>
        </p:txBody>
      </p:sp>
    </p:spTree>
    <p:extLst>
      <p:ext uri="{BB962C8B-B14F-4D97-AF65-F5344CB8AC3E}">
        <p14:creationId xmlns:p14="http://schemas.microsoft.com/office/powerpoint/2010/main" val="1785487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247" y="815675"/>
            <a:ext cx="12192000" cy="1446550"/>
          </a:xfrm>
          <a:prstGeom prst="rect">
            <a:avLst/>
          </a:prstGeom>
          <a:noFill/>
        </p:spPr>
        <p:txBody>
          <a:bodyPr wrap="square" rtlCol="0" anchor="ctr">
            <a:spAutoFit/>
          </a:bodyPr>
          <a:lstStyle/>
          <a:p>
            <a:pPr algn="ctr"/>
            <a:r>
              <a:rPr lang="en-GB" sz="4400" b="1">
                <a:solidFill>
                  <a:srgbClr val="09A5B5"/>
                </a:solidFill>
              </a:rPr>
              <a:t>It’s evaluation time!</a:t>
            </a:r>
          </a:p>
          <a:p>
            <a:pPr algn="ctr"/>
            <a:endParaRPr lang="en-GB" sz="4400" b="1">
              <a:solidFill>
                <a:srgbClr val="09A5B5"/>
              </a:solidFill>
            </a:endParaRPr>
          </a:p>
        </p:txBody>
      </p:sp>
      <p:sp>
        <p:nvSpPr>
          <p:cNvPr id="14" name="TextBox 13"/>
          <p:cNvSpPr txBox="1"/>
          <p:nvPr/>
        </p:nvSpPr>
        <p:spPr>
          <a:xfrm>
            <a:off x="1398948" y="2459626"/>
            <a:ext cx="4553805" cy="2246769"/>
          </a:xfrm>
          <a:prstGeom prst="rect">
            <a:avLst/>
          </a:prstGeom>
          <a:noFill/>
        </p:spPr>
        <p:txBody>
          <a:bodyPr wrap="square" rtlCol="0">
            <a:spAutoFit/>
          </a:bodyPr>
          <a:lstStyle/>
          <a:p>
            <a:pPr algn="ctr"/>
            <a:r>
              <a:rPr lang="en-GB" sz="2800"/>
              <a:t>Please take a minute to complete our evaluation form</a:t>
            </a:r>
          </a:p>
          <a:p>
            <a:pPr algn="ctr"/>
            <a:endParaRPr lang="en-GB" sz="2800"/>
          </a:p>
          <a:p>
            <a:pPr algn="ctr"/>
            <a:r>
              <a:rPr lang="en-GB" sz="2800"/>
              <a:t>We’re really interested </a:t>
            </a:r>
          </a:p>
          <a:p>
            <a:pPr algn="ctr"/>
            <a:r>
              <a:rPr lang="en-GB" sz="2800"/>
              <a:t>in your feedback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5300" y="1670391"/>
            <a:ext cx="3825240" cy="382524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23517" y="124013"/>
            <a:ext cx="1125236" cy="930195"/>
          </a:xfrm>
          <a:prstGeom prst="rect">
            <a:avLst/>
          </a:prstGeom>
        </p:spPr>
      </p:pic>
    </p:spTree>
    <p:extLst>
      <p:ext uri="{BB962C8B-B14F-4D97-AF65-F5344CB8AC3E}">
        <p14:creationId xmlns:p14="http://schemas.microsoft.com/office/powerpoint/2010/main" val="38789772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a:xfrm>
            <a:off x="-261821" y="247384"/>
            <a:ext cx="10515600" cy="1325563"/>
          </a:xfrm>
          <a:prstGeom prst="round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a:solidFill>
                  <a:srgbClr val="09A5B5"/>
                </a:solidFill>
                <a:latin typeface="+mn-lt"/>
              </a:rPr>
              <a:t>      All about me!</a:t>
            </a:r>
          </a:p>
        </p:txBody>
      </p:sp>
      <p:sp>
        <p:nvSpPr>
          <p:cNvPr id="5" name="Content Placeholder 20"/>
          <p:cNvSpPr>
            <a:spLocks noGrp="1"/>
          </p:cNvSpPr>
          <p:nvPr>
            <p:ph sz="quarter" idx="4294967295"/>
          </p:nvPr>
        </p:nvSpPr>
        <p:spPr>
          <a:xfrm>
            <a:off x="4060386" y="1689823"/>
            <a:ext cx="7794693" cy="2463635"/>
          </a:xfrm>
        </p:spPr>
        <p:txBody>
          <a:bodyPr>
            <a:normAutofit/>
          </a:bodyPr>
          <a:lstStyle/>
          <a:p>
            <a:r>
              <a:rPr lang="en-GB" sz="1800">
                <a:latin typeface="Calibri" panose="020F0502020204030204" pitchFamily="34" charset="0"/>
              </a:rPr>
              <a:t>My name is </a:t>
            </a:r>
            <a:r>
              <a:rPr lang="en-GB" sz="1800" i="1">
                <a:solidFill>
                  <a:srgbClr val="00AB8E"/>
                </a:solidFill>
                <a:latin typeface="Calibri" panose="020F0502020204030204" pitchFamily="34" charset="0"/>
              </a:rPr>
              <a:t>Bethany</a:t>
            </a:r>
            <a:r>
              <a:rPr lang="en-GB" sz="1800" i="1">
                <a:solidFill>
                  <a:srgbClr val="FF0000"/>
                </a:solidFill>
                <a:latin typeface="Calibri" panose="020F0502020204030204" pitchFamily="34" charset="0"/>
              </a:rPr>
              <a:t> </a:t>
            </a:r>
            <a:r>
              <a:rPr lang="en-GB" sz="1800">
                <a:latin typeface="Calibri" panose="020F0502020204030204" pitchFamily="34" charset="0"/>
              </a:rPr>
              <a:t>and I work in </a:t>
            </a:r>
            <a:r>
              <a:rPr lang="en-GB" sz="1800" i="1">
                <a:solidFill>
                  <a:srgbClr val="00AB8E"/>
                </a:solidFill>
                <a:latin typeface="Calibri" panose="020F0502020204030204" pitchFamily="34" charset="0"/>
              </a:rPr>
              <a:t>Quantity Surveying</a:t>
            </a:r>
            <a:r>
              <a:rPr lang="en-GB" sz="1800">
                <a:latin typeface="Calibri" panose="020F0502020204030204" pitchFamily="34" charset="0"/>
              </a:rPr>
              <a:t>.</a:t>
            </a:r>
          </a:p>
          <a:p>
            <a:endParaRPr lang="en-GB" sz="1800">
              <a:latin typeface="Calibri" panose="020F0502020204030204" pitchFamily="34" charset="0"/>
            </a:endParaRPr>
          </a:p>
          <a:p>
            <a:r>
              <a:rPr lang="en-GB" sz="1800">
                <a:latin typeface="Calibri" panose="020F0502020204030204" pitchFamily="34" charset="0"/>
              </a:rPr>
              <a:t>Within my role I </a:t>
            </a:r>
            <a:r>
              <a:rPr lang="en-GB" sz="1800" i="1">
                <a:solidFill>
                  <a:srgbClr val="00AB8E"/>
                </a:solidFill>
                <a:latin typeface="Calibri" panose="020F0502020204030204" pitchFamily="34" charset="0"/>
              </a:rPr>
              <a:t>manage the cost of a project throughout all the stages of design and construction and make sure a client is paying a fair amount</a:t>
            </a:r>
            <a:r>
              <a:rPr lang="en-GB" sz="1800" i="1">
                <a:latin typeface="Calibri" panose="020F0502020204030204" pitchFamily="34" charset="0"/>
              </a:rPr>
              <a:t>.</a:t>
            </a:r>
          </a:p>
          <a:p>
            <a:endParaRPr lang="en-GB" sz="1800">
              <a:solidFill>
                <a:srgbClr val="FF0000"/>
              </a:solidFill>
              <a:latin typeface="Calibri" panose="020F0502020204030204" pitchFamily="34" charset="0"/>
            </a:endParaRPr>
          </a:p>
          <a:p>
            <a:r>
              <a:rPr lang="en-GB" sz="1800">
                <a:latin typeface="Calibri" panose="020F0502020204030204" pitchFamily="34" charset="0"/>
              </a:rPr>
              <a:t>The key skills I find useful for my role are </a:t>
            </a:r>
            <a:r>
              <a:rPr lang="en-GB" sz="1800" i="1">
                <a:solidFill>
                  <a:srgbClr val="00AB8E"/>
                </a:solidFill>
                <a:latin typeface="Calibri" panose="020F0502020204030204" pitchFamily="34" charset="0"/>
              </a:rPr>
              <a:t>good communication and negotiation skills, work well in a team, skills in excel and measuring buildings</a:t>
            </a:r>
            <a:r>
              <a:rPr lang="en-GB" sz="1800" i="1">
                <a:latin typeface="Calibri" panose="020F0502020204030204" pitchFamily="34" charset="0"/>
              </a:rPr>
              <a:t>. </a:t>
            </a:r>
          </a:p>
          <a:p>
            <a:endParaRPr lang="en-GB" i="1">
              <a:solidFill>
                <a:srgbClr val="FF0000"/>
              </a:solidFill>
              <a:latin typeface="Calibri" panose="020F0502020204030204" pitchFamily="34" charset="0"/>
            </a:endParaRPr>
          </a:p>
        </p:txBody>
      </p:sp>
      <p:graphicFrame>
        <p:nvGraphicFramePr>
          <p:cNvPr id="6" name="Table 5"/>
          <p:cNvGraphicFramePr>
            <a:graphicFrameLocks noGrp="1"/>
          </p:cNvGraphicFramePr>
          <p:nvPr/>
        </p:nvGraphicFramePr>
        <p:xfrm>
          <a:off x="521926" y="3735616"/>
          <a:ext cx="3210065" cy="2861843"/>
        </p:xfrm>
        <a:graphic>
          <a:graphicData uri="http://schemas.openxmlformats.org/drawingml/2006/table">
            <a:tbl>
              <a:tblPr firstRow="1" bandRow="1">
                <a:tableStyleId>{5C22544A-7EE6-4342-B048-85BDC9FD1C3A}</a:tableStyleId>
              </a:tblPr>
              <a:tblGrid>
                <a:gridCol w="3210065">
                  <a:extLst>
                    <a:ext uri="{9D8B030D-6E8A-4147-A177-3AD203B41FA5}">
                      <a16:colId xmlns:a16="http://schemas.microsoft.com/office/drawing/2014/main" val="20000"/>
                    </a:ext>
                  </a:extLst>
                </a:gridCol>
              </a:tblGrid>
              <a:tr h="747292">
                <a:tc>
                  <a:txBody>
                    <a:bodyPr/>
                    <a:lstStyle/>
                    <a:p>
                      <a:r>
                        <a:rPr lang="en-GB" sz="2000"/>
                        <a:t>Education and career path</a:t>
                      </a:r>
                    </a:p>
                  </a:txBody>
                  <a:tcPr>
                    <a:solidFill>
                      <a:srgbClr val="09A5B5"/>
                    </a:solidFill>
                  </a:tcPr>
                </a:tc>
                <a:extLst>
                  <a:ext uri="{0D108BD9-81ED-4DB2-BD59-A6C34878D82A}">
                    <a16:rowId xmlns:a16="http://schemas.microsoft.com/office/drawing/2014/main" val="10000"/>
                  </a:ext>
                </a:extLst>
              </a:tr>
              <a:tr h="562937">
                <a:tc>
                  <a:txBody>
                    <a:bodyPr/>
                    <a:lstStyle/>
                    <a:p>
                      <a:r>
                        <a:rPr lang="en-GB" sz="1400" b="0">
                          <a:solidFill>
                            <a:srgbClr val="00B050"/>
                          </a:solidFill>
                        </a:rPr>
                        <a:t>University of Reading: Quantity Surveying BSs</a:t>
                      </a:r>
                      <a:r>
                        <a:rPr lang="en-GB" sz="1400" b="0" baseline="0">
                          <a:solidFill>
                            <a:srgbClr val="00B050"/>
                          </a:solidFill>
                        </a:rPr>
                        <a:t> – 2011-2014</a:t>
                      </a:r>
                      <a:endParaRPr lang="en-GB" sz="1400" b="0">
                        <a:solidFill>
                          <a:srgbClr val="00B050"/>
                        </a:solidFill>
                      </a:endParaRPr>
                    </a:p>
                  </a:txBody>
                  <a:tcPr>
                    <a:solidFill>
                      <a:srgbClr val="09A5B5">
                        <a:alpha val="40000"/>
                      </a:srgbClr>
                    </a:solidFill>
                  </a:tcPr>
                </a:tc>
                <a:extLst>
                  <a:ext uri="{0D108BD9-81ED-4DB2-BD59-A6C34878D82A}">
                    <a16:rowId xmlns:a16="http://schemas.microsoft.com/office/drawing/2014/main" val="10001"/>
                  </a:ext>
                </a:extLst>
              </a:tr>
              <a:tr h="562937">
                <a:tc>
                  <a:txBody>
                    <a:bodyPr/>
                    <a:lstStyle/>
                    <a:p>
                      <a:pPr marL="0" algn="l" defTabSz="685814" rtl="0" eaLnBrk="1" latinLnBrk="0" hangingPunct="1"/>
                      <a:r>
                        <a:rPr lang="en-GB" sz="1400" b="0" kern="1200">
                          <a:solidFill>
                            <a:srgbClr val="00B050"/>
                          </a:solidFill>
                        </a:rPr>
                        <a:t>Work experience</a:t>
                      </a:r>
                      <a:r>
                        <a:rPr lang="en-GB" sz="1400" b="0" kern="1200" baseline="0">
                          <a:solidFill>
                            <a:srgbClr val="00B050"/>
                          </a:solidFill>
                        </a:rPr>
                        <a:t> Mace Commercial Management - 2013</a:t>
                      </a:r>
                      <a:endParaRPr lang="en-GB" sz="1400" b="0" kern="1200">
                        <a:solidFill>
                          <a:srgbClr val="00B050"/>
                        </a:solidFill>
                        <a:latin typeface="+mn-lt"/>
                        <a:ea typeface="+mn-ea"/>
                        <a:cs typeface="+mn-cs"/>
                      </a:endParaRPr>
                    </a:p>
                  </a:txBody>
                  <a:tcPr>
                    <a:noFill/>
                  </a:tcPr>
                </a:tc>
                <a:extLst>
                  <a:ext uri="{0D108BD9-81ED-4DB2-BD59-A6C34878D82A}">
                    <a16:rowId xmlns:a16="http://schemas.microsoft.com/office/drawing/2014/main" val="10002"/>
                  </a:ext>
                </a:extLst>
              </a:tr>
              <a:tr h="470517">
                <a:tc>
                  <a:txBody>
                    <a:bodyPr/>
                    <a:lstStyle/>
                    <a:p>
                      <a:pPr marL="0" algn="l" defTabSz="685814" rtl="0" eaLnBrk="1" latinLnBrk="0" hangingPunct="1"/>
                      <a:r>
                        <a:rPr lang="en-GB" sz="1400" b="0" kern="1200">
                          <a:solidFill>
                            <a:srgbClr val="00B050"/>
                          </a:solidFill>
                        </a:rPr>
                        <a:t>Joined the Mace Graduate Scheme</a:t>
                      </a:r>
                      <a:r>
                        <a:rPr lang="en-GB" sz="1400" b="0" kern="1200" baseline="0">
                          <a:solidFill>
                            <a:srgbClr val="00B050"/>
                          </a:solidFill>
                        </a:rPr>
                        <a:t> – 2014</a:t>
                      </a:r>
                      <a:endParaRPr lang="en-GB" sz="1400" b="0" kern="1200">
                        <a:solidFill>
                          <a:srgbClr val="00B050"/>
                        </a:solidFill>
                        <a:latin typeface="+mn-lt"/>
                        <a:ea typeface="+mn-ea"/>
                        <a:cs typeface="+mn-cs"/>
                      </a:endParaRPr>
                    </a:p>
                  </a:txBody>
                  <a:tcPr>
                    <a:solidFill>
                      <a:srgbClr val="09A5B5">
                        <a:alpha val="40000"/>
                      </a:srgbClr>
                    </a:solidFill>
                  </a:tcPr>
                </a:tc>
                <a:extLst>
                  <a:ext uri="{0D108BD9-81ED-4DB2-BD59-A6C34878D82A}">
                    <a16:rowId xmlns:a16="http://schemas.microsoft.com/office/drawing/2014/main" val="10003"/>
                  </a:ext>
                </a:extLst>
              </a:tr>
              <a:tr h="470517">
                <a:tc>
                  <a:txBody>
                    <a:bodyPr/>
                    <a:lstStyle/>
                    <a:p>
                      <a:pPr marL="0" algn="l" defTabSz="685814" rtl="0" eaLnBrk="1" latinLnBrk="0" hangingPunct="1"/>
                      <a:r>
                        <a:rPr lang="en-GB" sz="1400" b="0" kern="1200">
                          <a:solidFill>
                            <a:srgbClr val="00B050"/>
                          </a:solidFill>
                        </a:rPr>
                        <a:t>Promoted to Assistant Manager</a:t>
                      </a:r>
                      <a:r>
                        <a:rPr lang="en-GB" sz="1400" b="0" kern="1200" baseline="0">
                          <a:solidFill>
                            <a:srgbClr val="00B050"/>
                          </a:solidFill>
                        </a:rPr>
                        <a:t> – 2015</a:t>
                      </a:r>
                      <a:endParaRPr lang="en-GB" sz="1400" b="0" kern="1200">
                        <a:solidFill>
                          <a:srgbClr val="00B050"/>
                        </a:solidFill>
                        <a:latin typeface="+mn-lt"/>
                        <a:ea typeface="+mn-ea"/>
                        <a:cs typeface="+mn-cs"/>
                      </a:endParaRPr>
                    </a:p>
                  </a:txBody>
                  <a:tcPr>
                    <a:noFill/>
                  </a:tcPr>
                </a:tc>
                <a:extLst>
                  <a:ext uri="{0D108BD9-81ED-4DB2-BD59-A6C34878D82A}">
                    <a16:rowId xmlns:a16="http://schemas.microsoft.com/office/drawing/2014/main" val="10004"/>
                  </a:ext>
                </a:extLst>
              </a:tr>
            </a:tbl>
          </a:graphicData>
        </a:graphic>
      </p:graphicFrame>
      <p:sp>
        <p:nvSpPr>
          <p:cNvPr id="7" name="Rectangle 6"/>
          <p:cNvSpPr/>
          <p:nvPr/>
        </p:nvSpPr>
        <p:spPr>
          <a:xfrm>
            <a:off x="995504" y="1726767"/>
            <a:ext cx="2137144" cy="17012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a:solidFill>
                  <a:schemeClr val="tx1"/>
                </a:solidFill>
              </a:rPr>
              <a:t>(Add your photo)</a:t>
            </a:r>
            <a:r>
              <a:rPr lang="en-GB" i="1"/>
              <a:t>)</a:t>
            </a:r>
          </a:p>
        </p:txBody>
      </p:sp>
      <p:grpSp>
        <p:nvGrpSpPr>
          <p:cNvPr id="8" name="Group 7"/>
          <p:cNvGrpSpPr/>
          <p:nvPr/>
        </p:nvGrpSpPr>
        <p:grpSpPr>
          <a:xfrm>
            <a:off x="4060386" y="4148724"/>
            <a:ext cx="3687664" cy="2448735"/>
            <a:chOff x="0" y="0"/>
            <a:chExt cx="2763411" cy="2903521"/>
          </a:xfrm>
          <a:solidFill>
            <a:schemeClr val="bg1"/>
          </a:solidFill>
        </p:grpSpPr>
        <p:sp>
          <p:nvSpPr>
            <p:cNvPr id="9" name="Rectangle 8"/>
            <p:cNvSpPr/>
            <p:nvPr/>
          </p:nvSpPr>
          <p:spPr>
            <a:xfrm>
              <a:off x="0" y="0"/>
              <a:ext cx="2763411" cy="2903521"/>
            </a:xfrm>
            <a:prstGeom prst="rect">
              <a:avLst/>
            </a:prstGeom>
            <a:grpFill/>
            <a:ln w="38100">
              <a:solidFill>
                <a:srgbClr val="09A5B5"/>
              </a:solidFill>
            </a:ln>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10" name="Rectangle 9"/>
            <p:cNvSpPr/>
            <p:nvPr/>
          </p:nvSpPr>
          <p:spPr>
            <a:xfrm>
              <a:off x="0" y="0"/>
              <a:ext cx="2763411" cy="2903521"/>
            </a:xfrm>
            <a:prstGeom prst="rect">
              <a:avLst/>
            </a:prstGeom>
            <a:grpFill/>
            <a:ln w="38100">
              <a:solidFill>
                <a:srgbClr val="09A5B5"/>
              </a:solidFill>
            </a:ln>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a:solidFill>
                    <a:srgbClr val="09A5B5"/>
                  </a:solidFill>
                  <a:latin typeface="Calibri" panose="020F0502020204030204" pitchFamily="34" charset="0"/>
                </a:rPr>
                <a:t>Why did I choose to go into construction?</a:t>
              </a:r>
              <a:br>
                <a:rPr lang="en-GB" sz="2000" b="0" kern="1200">
                  <a:solidFill>
                    <a:schemeClr val="tx1"/>
                  </a:solidFill>
                  <a:latin typeface="Calibri" panose="020F0502020204030204" pitchFamily="34" charset="0"/>
                </a:rPr>
              </a:br>
              <a:br>
                <a:rPr lang="en-GB" sz="2000" b="0" kern="1200">
                  <a:solidFill>
                    <a:schemeClr val="tx1"/>
                  </a:solidFill>
                  <a:latin typeface="Calibri" panose="020F0502020204030204" pitchFamily="34" charset="0"/>
                </a:rPr>
              </a:br>
              <a:r>
                <a:rPr lang="en-GB" sz="2000" b="0" i="1" kern="1200">
                  <a:solidFill>
                    <a:srgbClr val="00B050"/>
                  </a:solidFill>
                  <a:latin typeface="Calibri" panose="020F0502020204030204" pitchFamily="34" charset="0"/>
                </a:rPr>
                <a:t>“I have always enjoyed maths and working as a Quantity Surveyor allows me to use my maths and apply it to something I can see.”</a:t>
              </a:r>
              <a:endParaRPr lang="en-GB" sz="2000" i="1" kern="1200">
                <a:solidFill>
                  <a:srgbClr val="00B050"/>
                </a:solidFill>
                <a:latin typeface="Calibri" panose="020F0502020204030204" pitchFamily="34" charset="0"/>
              </a:endParaRPr>
            </a:p>
          </p:txBody>
        </p:sp>
      </p:grpSp>
      <p:grpSp>
        <p:nvGrpSpPr>
          <p:cNvPr id="11" name="Group 10"/>
          <p:cNvGrpSpPr/>
          <p:nvPr/>
        </p:nvGrpSpPr>
        <p:grpSpPr>
          <a:xfrm>
            <a:off x="8167415" y="4145739"/>
            <a:ext cx="3687664" cy="2451720"/>
            <a:chOff x="3047145" y="0"/>
            <a:chExt cx="2763411" cy="2906506"/>
          </a:xfrm>
          <a:solidFill>
            <a:schemeClr val="bg1"/>
          </a:solidFill>
        </p:grpSpPr>
        <p:sp>
          <p:nvSpPr>
            <p:cNvPr id="12" name="Rectangle 11"/>
            <p:cNvSpPr/>
            <p:nvPr/>
          </p:nvSpPr>
          <p:spPr>
            <a:xfrm>
              <a:off x="3047145" y="0"/>
              <a:ext cx="2763411" cy="2906506"/>
            </a:xfrm>
            <a:prstGeom prst="rect">
              <a:avLst/>
            </a:prstGeom>
            <a:grpFill/>
            <a:ln w="38100">
              <a:solidFill>
                <a:srgbClr val="09A5B5"/>
              </a:solidFill>
            </a:ln>
          </p:spPr>
          <p:style>
            <a:lnRef idx="2">
              <a:schemeClr val="lt1">
                <a:hueOff val="0"/>
                <a:satOff val="0"/>
                <a:lumOff val="0"/>
                <a:alphaOff val="0"/>
              </a:schemeClr>
            </a:lnRef>
            <a:fillRef idx="1">
              <a:scrgbClr r="0" g="0" b="0"/>
            </a:fillRef>
            <a:effectRef idx="0">
              <a:schemeClr val="accent5">
                <a:hueOff val="-7353344"/>
                <a:satOff val="-10228"/>
                <a:lumOff val="-3922"/>
                <a:alphaOff val="0"/>
              </a:schemeClr>
            </a:effectRef>
            <a:fontRef idx="minor">
              <a:schemeClr val="lt1"/>
            </a:fontRef>
          </p:style>
        </p:sp>
        <p:sp>
          <p:nvSpPr>
            <p:cNvPr id="13" name="Rectangle 12"/>
            <p:cNvSpPr/>
            <p:nvPr/>
          </p:nvSpPr>
          <p:spPr>
            <a:xfrm>
              <a:off x="3047145" y="0"/>
              <a:ext cx="2763411" cy="2906506"/>
            </a:xfrm>
            <a:prstGeom prst="rect">
              <a:avLst/>
            </a:prstGeom>
            <a:grpFill/>
            <a:ln w="38100">
              <a:solidFill>
                <a:srgbClr val="09A5B5"/>
              </a:solidFill>
            </a:ln>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a:solidFill>
                    <a:srgbClr val="09A5B5"/>
                  </a:solidFill>
                  <a:latin typeface="Calibri" panose="020F0502020204030204" pitchFamily="34" charset="0"/>
                </a:rPr>
                <a:t>What do I like most about my role?</a:t>
              </a:r>
              <a:br>
                <a:rPr lang="en-GB" sz="2000" b="1" kern="1200">
                  <a:solidFill>
                    <a:srgbClr val="09A5B5"/>
                  </a:solidFill>
                  <a:latin typeface="Calibri" panose="020F0502020204030204" pitchFamily="34" charset="0"/>
                </a:rPr>
              </a:br>
              <a:br>
                <a:rPr lang="en-GB" sz="2000" kern="1200">
                  <a:solidFill>
                    <a:srgbClr val="09A5B5"/>
                  </a:solidFill>
                  <a:latin typeface="Calibri" panose="020F0502020204030204" pitchFamily="34" charset="0"/>
                </a:rPr>
              </a:br>
              <a:r>
                <a:rPr lang="en-GB" sz="2000" i="1" kern="1200">
                  <a:solidFill>
                    <a:srgbClr val="00B050"/>
                  </a:solidFill>
                  <a:latin typeface="Calibri" panose="020F0502020204030204" pitchFamily="34" charset="0"/>
                </a:rPr>
                <a:t>“I like that I am able to work on multiple interesting projects and work with lots of different people.”</a:t>
              </a:r>
              <a:endParaRPr lang="en-GB" sz="2000" b="0" kern="1200">
                <a:solidFill>
                  <a:srgbClr val="00B050"/>
                </a:solidFill>
                <a:latin typeface="Calibri" panose="020F0502020204030204" pitchFamily="34" charset="0"/>
              </a:endParaRPr>
            </a:p>
          </p:txBody>
        </p:sp>
      </p:grpSp>
      <p:sp>
        <p:nvSpPr>
          <p:cNvPr id="14" name="Oval 13"/>
          <p:cNvSpPr/>
          <p:nvPr/>
        </p:nvSpPr>
        <p:spPr>
          <a:xfrm>
            <a:off x="11855079" y="144888"/>
            <a:ext cx="193674" cy="20499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3" name="Picture 2">
            <a:extLst>
              <a:ext uri="{FF2B5EF4-FFF2-40B4-BE49-F238E27FC236}">
                <a16:creationId xmlns:a16="http://schemas.microsoft.com/office/drawing/2014/main" id="{C954D0EA-F6A5-7894-53E3-05EA1AF859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13310" y="150289"/>
            <a:ext cx="1125236" cy="930195"/>
          </a:xfrm>
          <a:prstGeom prst="rect">
            <a:avLst/>
          </a:prstGeom>
        </p:spPr>
      </p:pic>
    </p:spTree>
    <p:extLst>
      <p:ext uri="{BB962C8B-B14F-4D97-AF65-F5344CB8AC3E}">
        <p14:creationId xmlns:p14="http://schemas.microsoft.com/office/powerpoint/2010/main" val="760196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4"/>
          <p:cNvSpPr/>
          <p:nvPr/>
        </p:nvSpPr>
        <p:spPr>
          <a:xfrm>
            <a:off x="995504" y="1726767"/>
            <a:ext cx="4573192" cy="32567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a:solidFill>
                  <a:schemeClr val="tx1"/>
                </a:solidFill>
              </a:rPr>
              <a:t>(Add photos of projects)</a:t>
            </a:r>
            <a:r>
              <a:rPr lang="en-GB" i="1"/>
              <a:t>)</a:t>
            </a:r>
          </a:p>
        </p:txBody>
      </p:sp>
      <p:sp>
        <p:nvSpPr>
          <p:cNvPr id="6" name="Rectangle 5"/>
          <p:cNvSpPr/>
          <p:nvPr/>
        </p:nvSpPr>
        <p:spPr>
          <a:xfrm>
            <a:off x="6570296" y="3214191"/>
            <a:ext cx="4573192" cy="32567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a:solidFill>
                  <a:schemeClr val="tx1"/>
                </a:solidFill>
              </a:rPr>
              <a:t>(Add photos of projects)</a:t>
            </a:r>
            <a:r>
              <a:rPr lang="en-GB" i="1"/>
              <a:t>)</a:t>
            </a:r>
          </a:p>
        </p:txBody>
      </p:sp>
      <p:sp>
        <p:nvSpPr>
          <p:cNvPr id="7" name="Title 1"/>
          <p:cNvSpPr txBox="1">
            <a:spLocks/>
          </p:cNvSpPr>
          <p:nvPr/>
        </p:nvSpPr>
        <p:spPr>
          <a:xfrm>
            <a:off x="405444" y="255622"/>
            <a:ext cx="10515600" cy="1325563"/>
          </a:xfrm>
          <a:prstGeom prst="round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a:solidFill>
                  <a:srgbClr val="09A5B5"/>
                </a:solidFill>
                <a:latin typeface="+mn-lt"/>
              </a:rPr>
              <a:t>A day in my life</a:t>
            </a:r>
          </a:p>
        </p:txBody>
      </p:sp>
      <p:sp>
        <p:nvSpPr>
          <p:cNvPr id="8" name="Oval 7"/>
          <p:cNvSpPr/>
          <p:nvPr/>
        </p:nvSpPr>
        <p:spPr>
          <a:xfrm>
            <a:off x="11840405" y="153126"/>
            <a:ext cx="193674" cy="20499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3" name="Picture 2">
            <a:extLst>
              <a:ext uri="{FF2B5EF4-FFF2-40B4-BE49-F238E27FC236}">
                <a16:creationId xmlns:a16="http://schemas.microsoft.com/office/drawing/2014/main" id="{AD116070-3DAE-4657-A07E-9840993A3D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13310" y="150289"/>
            <a:ext cx="1125236" cy="930195"/>
          </a:xfrm>
          <a:prstGeom prst="rect">
            <a:avLst/>
          </a:prstGeom>
        </p:spPr>
      </p:pic>
    </p:spTree>
    <p:extLst>
      <p:ext uri="{BB962C8B-B14F-4D97-AF65-F5344CB8AC3E}">
        <p14:creationId xmlns:p14="http://schemas.microsoft.com/office/powerpoint/2010/main" val="270233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657538" y="2766218"/>
            <a:ext cx="10875434"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922009" y="3041790"/>
            <a:ext cx="12778830"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panose="020F0502020204030204"/>
                <a:cs typeface="Arial"/>
              </a:rPr>
              <a:t>           What does negotiation mean to you?</a:t>
            </a:r>
            <a:endParaRPr lang="en-US">
              <a:solidFill>
                <a:schemeClr val="bg1"/>
              </a:solidFill>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23517" y="124013"/>
            <a:ext cx="1125236" cy="930195"/>
          </a:xfrm>
          <a:prstGeom prst="rect">
            <a:avLst/>
          </a:prstGeom>
        </p:spPr>
      </p:pic>
    </p:spTree>
    <p:extLst>
      <p:ext uri="{BB962C8B-B14F-4D97-AF65-F5344CB8AC3E}">
        <p14:creationId xmlns:p14="http://schemas.microsoft.com/office/powerpoint/2010/main" val="200358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90054" y="409804"/>
            <a:ext cx="10440628"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730077" y="702204"/>
            <a:ext cx="12778830"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panose="020F0502020204030204"/>
                <a:cs typeface="Arial"/>
              </a:rPr>
              <a:t>       Reflection</a:t>
            </a:r>
            <a:endParaRPr lang="en-US">
              <a:solidFill>
                <a:schemeClr val="bg1"/>
              </a:solidFill>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23517" y="169619"/>
            <a:ext cx="1125236" cy="930195"/>
          </a:xfrm>
          <a:prstGeom prst="rect">
            <a:avLst/>
          </a:prstGeom>
        </p:spPr>
      </p:pic>
      <p:sp>
        <p:nvSpPr>
          <p:cNvPr id="3" name="TextBox 2">
            <a:extLst>
              <a:ext uri="{FF2B5EF4-FFF2-40B4-BE49-F238E27FC236}">
                <a16:creationId xmlns:a16="http://schemas.microsoft.com/office/drawing/2014/main" id="{BE54F0FB-6520-4A72-AF7A-4009C4437810}"/>
              </a:ext>
            </a:extLst>
          </p:cNvPr>
          <p:cNvSpPr txBox="1"/>
          <p:nvPr/>
        </p:nvSpPr>
        <p:spPr>
          <a:xfrm>
            <a:off x="610701" y="2035834"/>
            <a:ext cx="11103971" cy="3919919"/>
          </a:xfrm>
          <a:prstGeom prst="rect">
            <a:avLst/>
          </a:prstGeom>
          <a:noFill/>
        </p:spPr>
        <p:txBody>
          <a:bodyPr wrap="square" rtlCol="0">
            <a:spAutoFit/>
          </a:bodyPr>
          <a:lstStyle/>
          <a:p>
            <a:pPr marL="457200" indent="-457200">
              <a:buFont typeface="Arial" panose="020B0604020202020204" pitchFamily="34" charset="0"/>
              <a:buChar char="•"/>
            </a:pPr>
            <a:r>
              <a:rPr lang="en-US" sz="3200"/>
              <a:t>Can you think of a time when you have had to demonstrate negotiation skills? </a:t>
            </a:r>
          </a:p>
          <a:p>
            <a:pPr marL="457200" indent="-457200">
              <a:lnSpc>
                <a:spcPct val="107000"/>
              </a:lnSpc>
              <a:spcBef>
                <a:spcPts val="1200"/>
              </a:spcBef>
              <a:spcAft>
                <a:spcPts val="800"/>
              </a:spcAft>
              <a:buFont typeface="Arial" panose="020B0604020202020204" pitchFamily="34" charset="0"/>
              <a:buChar char="•"/>
            </a:pPr>
            <a:r>
              <a:rPr lang="en-US" sz="3200">
                <a:effectLst/>
                <a:ea typeface="Calibri" panose="020F0502020204030204" pitchFamily="34" charset="0"/>
                <a:cs typeface="Times New Roman" panose="02020603050405020304" pitchFamily="18" charset="0"/>
              </a:rPr>
              <a:t>How did it feel when you did this?</a:t>
            </a:r>
          </a:p>
          <a:p>
            <a:pPr marL="457200" indent="-457200">
              <a:lnSpc>
                <a:spcPct val="107000"/>
              </a:lnSpc>
              <a:spcBef>
                <a:spcPts val="1200"/>
              </a:spcBef>
              <a:spcAft>
                <a:spcPts val="800"/>
              </a:spcAft>
              <a:buFont typeface="Arial" panose="020B0604020202020204" pitchFamily="34" charset="0"/>
              <a:buChar char="•"/>
            </a:pPr>
            <a:r>
              <a:rPr lang="en-US" sz="3200">
                <a:effectLst/>
                <a:ea typeface="Calibri" panose="020F0502020204030204" pitchFamily="34" charset="0"/>
                <a:cs typeface="Times New Roman" panose="02020603050405020304" pitchFamily="18" charset="0"/>
              </a:rPr>
              <a:t>Could anything have gone better? </a:t>
            </a:r>
          </a:p>
          <a:p>
            <a:pPr marL="457200" indent="-457200">
              <a:lnSpc>
                <a:spcPct val="107000"/>
              </a:lnSpc>
              <a:spcBef>
                <a:spcPts val="1200"/>
              </a:spcBef>
              <a:spcAft>
                <a:spcPts val="800"/>
              </a:spcAft>
              <a:buFont typeface="Arial" panose="020B0604020202020204" pitchFamily="34" charset="0"/>
              <a:buChar char="•"/>
            </a:pPr>
            <a:r>
              <a:rPr lang="en-US" sz="3200">
                <a:effectLst/>
                <a:ea typeface="Calibri" panose="020F0502020204030204" pitchFamily="34" charset="0"/>
                <a:cs typeface="Times New Roman" panose="02020603050405020304" pitchFamily="18" charset="0"/>
              </a:rPr>
              <a:t>What were you trying to be mindful of? </a:t>
            </a:r>
            <a:r>
              <a:rPr lang="en-GB" sz="3200">
                <a:effectLst/>
                <a:ea typeface="Calibri" panose="020F0502020204030204" pitchFamily="34" charset="0"/>
                <a:cs typeface="Times New Roman" panose="02020603050405020304" pitchFamily="18" charset="0"/>
              </a:rPr>
              <a:t>  </a:t>
            </a:r>
          </a:p>
          <a:p>
            <a:pPr>
              <a:spcAft>
                <a:spcPts val="800"/>
              </a:spcAft>
            </a:pPr>
            <a:r>
              <a:rPr lang="en-GB" sz="3200">
                <a:effectLst/>
                <a:ea typeface="Calibri" panose="020F0502020204030204" pitchFamily="34" charset="0"/>
                <a:cs typeface="Times New Roman" panose="02020603050405020304" pitchFamily="18" charset="0"/>
              </a:rPr>
              <a:t> </a:t>
            </a:r>
            <a:endParaRPr lang="en-GB" sz="3200"/>
          </a:p>
        </p:txBody>
      </p:sp>
    </p:spTree>
    <p:extLst>
      <p:ext uri="{BB962C8B-B14F-4D97-AF65-F5344CB8AC3E}">
        <p14:creationId xmlns:p14="http://schemas.microsoft.com/office/powerpoint/2010/main" val="901927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43247" y="209264"/>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367102" y="480508"/>
            <a:ext cx="10633365" cy="783076"/>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a:cs typeface="Arial"/>
              </a:rPr>
              <a:t>All about perspective!</a:t>
            </a:r>
            <a:endParaRPr lang="en-GB" sz="5400">
              <a:solidFill>
                <a:schemeClr val="bg1"/>
              </a:solidFill>
              <a:latin typeface="Calibri"/>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23517" y="124013"/>
            <a:ext cx="1125236" cy="930195"/>
          </a:xfrm>
          <a:prstGeom prst="rect">
            <a:avLst/>
          </a:prstGeom>
        </p:spPr>
      </p:pic>
      <p:pic>
        <p:nvPicPr>
          <p:cNvPr id="2050" name="Picture 2" descr="This Optical Illusion reveals The First Thing People Notice About You">
            <a:extLst>
              <a:ext uri="{FF2B5EF4-FFF2-40B4-BE49-F238E27FC236}">
                <a16:creationId xmlns:a16="http://schemas.microsoft.com/office/drawing/2014/main" id="{12976F92-D136-4B59-FFC1-63E4AEEEEE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4296" y="2056493"/>
            <a:ext cx="4293502" cy="3652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6781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43247" y="209264"/>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367102" y="480508"/>
            <a:ext cx="10633365" cy="783076"/>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a:cs typeface="Arial"/>
              </a:rPr>
              <a:t>All about perspective!</a:t>
            </a:r>
            <a:endParaRPr lang="en-GB" sz="5400">
              <a:solidFill>
                <a:schemeClr val="bg1"/>
              </a:solidFill>
              <a:latin typeface="Calibri"/>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31551" y="321082"/>
            <a:ext cx="1125236" cy="930195"/>
          </a:xfrm>
          <a:prstGeom prst="rect">
            <a:avLst/>
          </a:prstGeom>
        </p:spPr>
      </p:pic>
      <p:sp>
        <p:nvSpPr>
          <p:cNvPr id="3" name="TextBox 2">
            <a:extLst>
              <a:ext uri="{FF2B5EF4-FFF2-40B4-BE49-F238E27FC236}">
                <a16:creationId xmlns:a16="http://schemas.microsoft.com/office/drawing/2014/main" id="{515BB19F-199D-B79C-9CF5-7A4B0A2AB36B}"/>
              </a:ext>
            </a:extLst>
          </p:cNvPr>
          <p:cNvSpPr txBox="1"/>
          <p:nvPr/>
        </p:nvSpPr>
        <p:spPr>
          <a:xfrm>
            <a:off x="-3674284" y="1373392"/>
            <a:ext cx="18716139" cy="2062103"/>
          </a:xfrm>
          <a:prstGeom prst="rect">
            <a:avLst/>
          </a:prstGeom>
          <a:noFill/>
        </p:spPr>
        <p:txBody>
          <a:bodyPr wrap="square" lIns="91440" tIns="45720" rIns="91440" bIns="45720" rtlCol="0" anchor="t">
            <a:spAutoFit/>
          </a:bodyPr>
          <a:lstStyle/>
          <a:p>
            <a:endParaRPr lang="en-US" sz="3200">
              <a:cs typeface="Calibri"/>
            </a:endParaRPr>
          </a:p>
          <a:p>
            <a:endParaRPr lang="en-US" sz="3200">
              <a:cs typeface="Calibri"/>
            </a:endParaRPr>
          </a:p>
          <a:p>
            <a:endParaRPr lang="en-US" sz="3200">
              <a:cs typeface="Calibri"/>
            </a:endParaRPr>
          </a:p>
          <a:p>
            <a:pPr marL="285750" indent="-285750">
              <a:buFont typeface="Arial" panose="020B0604020202020204" pitchFamily="34" charset="0"/>
              <a:buChar char="•"/>
            </a:pPr>
            <a:endParaRPr lang="en-US" sz="3200">
              <a:cs typeface="Calibri"/>
            </a:endParaRPr>
          </a:p>
        </p:txBody>
      </p:sp>
      <p:pic>
        <p:nvPicPr>
          <p:cNvPr id="2052" name="Picture 4" descr="Duck or rabbit? 100-year-old optical illusion could tell you how creative  you are | The Independent">
            <a:extLst>
              <a:ext uri="{FF2B5EF4-FFF2-40B4-BE49-F238E27FC236}">
                <a16:creationId xmlns:a16="http://schemas.microsoft.com/office/drawing/2014/main" id="{BA4C3BA9-C1C6-E33F-F299-5E9545AB49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1139" y="1937042"/>
            <a:ext cx="3139816" cy="3423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7508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nodePh="1">
                                  <p:stCondLst>
                                    <p:cond delay="0"/>
                                  </p:stCondLst>
                                  <p:endCondLst>
                                    <p:cond evt="begin" delay="0">
                                      <p:tn val="5"/>
                                    </p:cond>
                                  </p:endCondLst>
                                  <p:childTnLst>
                                    <p:animClr clrSpc="rgb" dir="cw">
                                      <p:cBhvr override="childStyle">
                                        <p:cTn id="6" dur="2000" fill="hold"/>
                                        <p:tgtEl>
                                          <p:spTgt spid="3"/>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A1B6379-0122-B5DF-55F6-3E310B4FA21E}"/>
              </a:ext>
            </a:extLst>
          </p:cNvPr>
          <p:cNvSpPr txBox="1">
            <a:spLocks/>
          </p:cNvSpPr>
          <p:nvPr/>
        </p:nvSpPr>
        <p:spPr>
          <a:xfrm>
            <a:off x="143247" y="209264"/>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367102" y="480508"/>
            <a:ext cx="10633365" cy="783076"/>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5400">
                <a:solidFill>
                  <a:schemeClr val="bg1"/>
                </a:solidFill>
                <a:latin typeface="Calibri"/>
                <a:cs typeface="Arial"/>
              </a:rPr>
              <a:t>All about perspective!</a:t>
            </a:r>
            <a:endParaRPr lang="en-GB" sz="5400">
              <a:solidFill>
                <a:schemeClr val="bg1"/>
              </a:solidFill>
              <a:latin typeface="Calibri"/>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57828" y="321082"/>
            <a:ext cx="1125236" cy="930195"/>
          </a:xfrm>
          <a:prstGeom prst="rect">
            <a:avLst/>
          </a:prstGeom>
        </p:spPr>
      </p:pic>
      <p:sp>
        <p:nvSpPr>
          <p:cNvPr id="3" name="TextBox 2">
            <a:extLst>
              <a:ext uri="{FF2B5EF4-FFF2-40B4-BE49-F238E27FC236}">
                <a16:creationId xmlns:a16="http://schemas.microsoft.com/office/drawing/2014/main" id="{515BB19F-199D-B79C-9CF5-7A4B0A2AB36B}"/>
              </a:ext>
            </a:extLst>
          </p:cNvPr>
          <p:cNvSpPr txBox="1"/>
          <p:nvPr/>
        </p:nvSpPr>
        <p:spPr>
          <a:xfrm>
            <a:off x="-3674284" y="1373392"/>
            <a:ext cx="18716139" cy="2062103"/>
          </a:xfrm>
          <a:prstGeom prst="rect">
            <a:avLst/>
          </a:prstGeom>
          <a:noFill/>
        </p:spPr>
        <p:txBody>
          <a:bodyPr wrap="square" lIns="91440" tIns="45720" rIns="91440" bIns="45720" rtlCol="0" anchor="t">
            <a:spAutoFit/>
          </a:bodyPr>
          <a:lstStyle/>
          <a:p>
            <a:endParaRPr lang="en-US" sz="3200">
              <a:cs typeface="Calibri"/>
            </a:endParaRPr>
          </a:p>
          <a:p>
            <a:endParaRPr lang="en-US" sz="3200">
              <a:cs typeface="Calibri"/>
            </a:endParaRPr>
          </a:p>
          <a:p>
            <a:endParaRPr lang="en-US" sz="3200">
              <a:cs typeface="Calibri"/>
            </a:endParaRPr>
          </a:p>
          <a:p>
            <a:pPr marL="285750" indent="-285750">
              <a:buFont typeface="Arial" panose="020B0604020202020204" pitchFamily="34" charset="0"/>
              <a:buChar char="•"/>
            </a:pPr>
            <a:endParaRPr lang="en-US" sz="3200">
              <a:cs typeface="Calibri"/>
            </a:endParaRPr>
          </a:p>
        </p:txBody>
      </p:sp>
      <p:pic>
        <p:nvPicPr>
          <p:cNvPr id="2054" name="Picture 6" descr="Unraveling optical illusions with math">
            <a:extLst>
              <a:ext uri="{FF2B5EF4-FFF2-40B4-BE49-F238E27FC236}">
                <a16:creationId xmlns:a16="http://schemas.microsoft.com/office/drawing/2014/main" id="{4B64F015-3CDD-AC72-E9FE-2515BFFF24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3239" y="2002328"/>
            <a:ext cx="3217652" cy="3652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359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nodePh="1">
                                  <p:stCondLst>
                                    <p:cond delay="0"/>
                                  </p:stCondLst>
                                  <p:endCondLst>
                                    <p:cond evt="begin" delay="0">
                                      <p:tn val="5"/>
                                    </p:cond>
                                  </p:endCondLst>
                                  <p:childTnLst>
                                    <p:animClr clrSpc="rgb" dir="cw">
                                      <p:cBhvr override="childStyle">
                                        <p:cTn id="6" dur="2000" fill="hold"/>
                                        <p:tgtEl>
                                          <p:spTgt spid="3"/>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GDPRFlag xmlns="a1016419-671b-42f4-913a-efdd2824b12b">false</GDPRFlag>
    <lcf76f155ced4ddcb4097134ff3c332f xmlns="a1016419-671b-42f4-913a-efdd2824b12b">
      <Terms xmlns="http://schemas.microsoft.com/office/infopath/2007/PartnerControls"/>
    </lcf76f155ced4ddcb4097134ff3c332f>
    <TaxCatchAll xmlns="1d025113-7a37-4e2a-89f9-23257088835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50C254725D75047A1A23DD10E44CAE2" ma:contentTypeVersion="17" ma:contentTypeDescription="Create a new document." ma:contentTypeScope="" ma:versionID="b0db02be72f0c9085cdb1afb42e427ba">
  <xsd:schema xmlns:xsd="http://www.w3.org/2001/XMLSchema" xmlns:xs="http://www.w3.org/2001/XMLSchema" xmlns:p="http://schemas.microsoft.com/office/2006/metadata/properties" xmlns:ns2="a1016419-671b-42f4-913a-efdd2824b12b" xmlns:ns3="1d025113-7a37-4e2a-89f9-23257088835b" targetNamespace="http://schemas.microsoft.com/office/2006/metadata/properties" ma:root="true" ma:fieldsID="779fabc021801fe0e687d3d8463d9afc" ns2:_="" ns3:_="">
    <xsd:import namespace="a1016419-671b-42f4-913a-efdd2824b12b"/>
    <xsd:import namespace="1d025113-7a37-4e2a-89f9-2325708883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lcf76f155ced4ddcb4097134ff3c332f" minOccurs="0"/>
                <xsd:element ref="ns3:TaxCatchAll" minOccurs="0"/>
                <xsd:element ref="ns2:GDPRFla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016419-671b-42f4-913a-efdd2824b1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e973b0a-2536-4661-b1e5-8e981dc6c41a" ma:termSetId="09814cd3-568e-fe90-9814-8d621ff8fb84" ma:anchorId="fba54fb3-c3e1-fe81-a776-ca4b69148c4d" ma:open="true" ma:isKeyword="false">
      <xsd:complexType>
        <xsd:sequence>
          <xsd:element ref="pc:Terms" minOccurs="0" maxOccurs="1"/>
        </xsd:sequence>
      </xsd:complexType>
    </xsd:element>
    <xsd:element name="GDPRFlag" ma:index="24" nillable="true" ma:displayName="GDPR Flag" ma:default="0" ma:format="Dropdown" ma:internalName="GDPRFlag">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1d025113-7a37-4e2a-89f9-23257088835b"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1e01012-1cb1-48e4-bab6-9c49a33acab8}" ma:internalName="TaxCatchAll" ma:showField="CatchAllData" ma:web="1d025113-7a37-4e2a-89f9-23257088835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6F71181-1C62-405A-B648-C7DCAE8E5B7E}">
  <ds:schemaRefs>
    <ds:schemaRef ds:uri="http://schemas.microsoft.com/sharepoint/v3/contenttype/forms"/>
  </ds:schemaRefs>
</ds:datastoreItem>
</file>

<file path=customXml/itemProps2.xml><?xml version="1.0" encoding="utf-8"?>
<ds:datastoreItem xmlns:ds="http://schemas.openxmlformats.org/officeDocument/2006/customXml" ds:itemID="{5B35CACC-91F4-46A0-95A9-1D1A2F22C0AD}">
  <ds:schemaRefs>
    <ds:schemaRef ds:uri="1d025113-7a37-4e2a-89f9-23257088835b"/>
    <ds:schemaRef ds:uri="a1016419-671b-42f4-913a-efdd2824b12b"/>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636AC91-0458-49DE-8488-079D623A1003}">
  <ds:schemaRefs>
    <ds:schemaRef ds:uri="1d025113-7a37-4e2a-89f9-23257088835b"/>
    <ds:schemaRef ds:uri="a1016419-671b-42f4-913a-efdd2824b12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2375</Words>
  <Application>Microsoft Office PowerPoint</Application>
  <PresentationFormat>Widescreen</PresentationFormat>
  <Paragraphs>190</Paragraphs>
  <Slides>20</Slides>
  <Notes>20</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Calibri Light</vt:lpstr>
      <vt:lpstr>Calibri,Sans-Serif</vt:lpstr>
      <vt:lpstr>Museo Sans Cyrl 100</vt:lpstr>
      <vt:lpstr>Museo Sans Cyrl 100,Sans-Serif</vt:lpstr>
      <vt:lpstr>Wingdings</vt:lpstr>
      <vt:lpstr>Office Theme</vt:lpstr>
      <vt:lpstr>Negotiation Skills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things to consider:</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Henry Hunter</dc:creator>
  <cp:lastModifiedBy>Georgia Spiteri</cp:lastModifiedBy>
  <cp:revision>27</cp:revision>
  <dcterms:created xsi:type="dcterms:W3CDTF">2019-01-21T16:42:29Z</dcterms:created>
  <dcterms:modified xsi:type="dcterms:W3CDTF">2023-07-11T12:24:18Z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0x010100150C254725D75047A1A23DD10E44CAE2</vt:lpwstr>
  </property>
  <property fmtid="{D5CDD505-2E9C-101B-9397-08002B2CF9AE}" pid="3" name="Order">
    <vt:r8>116200</vt:r8>
  </property>
  <property fmtid="{D5CDD505-2E9C-101B-9397-08002B2CF9AE}" pid="4" name="MediaServiceImageTags">
    <vt:lpwstr/>
  </property>
</Properties>
</file>