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 id="2147483648" r:id="rId5"/>
  </p:sldMasterIdLst>
  <p:notesMasterIdLst>
    <p:notesMasterId r:id="rId18"/>
  </p:notesMasterIdLst>
  <p:sldIdLst>
    <p:sldId id="264" r:id="rId6"/>
    <p:sldId id="257" r:id="rId7"/>
    <p:sldId id="258" r:id="rId8"/>
    <p:sldId id="275" r:id="rId9"/>
    <p:sldId id="259" r:id="rId10"/>
    <p:sldId id="272" r:id="rId11"/>
    <p:sldId id="279" r:id="rId12"/>
    <p:sldId id="261" r:id="rId13"/>
    <p:sldId id="276" r:id="rId14"/>
    <p:sldId id="278" r:id="rId15"/>
    <p:sldId id="280" r:id="rId16"/>
    <p:sldId id="277"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AB951F-1AF0-8269-6229-91A242E06C8F}" v="30" dt="2022-09-22T08:48:57.920"/>
    <p1510:client id="{B81D143F-D697-7AC7-CFE3-E1095829716A}" v="28" dt="2022-09-22T08:38:14.56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78" autoAdjust="0"/>
    <p:restoredTop sz="94660"/>
  </p:normalViewPr>
  <p:slideViewPr>
    <p:cSldViewPr snapToGrid="0">
      <p:cViewPr varScale="1">
        <p:scale>
          <a:sx n="81" d="100"/>
          <a:sy n="81" d="100"/>
        </p:scale>
        <p:origin x="8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customXml" Target="../customXml/item4.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ie Randall" userId="S::katie.randall@constructionyouth.org.uk::e600f6b9-b0a5-4eca-bac7-5bd2a5d063bf" providerId="AD" clId="Web-{0CAB951F-1AF0-8269-6229-91A242E06C8F}"/>
    <pc:docChg chg="addSld delSld modSld addMainMaster modMainMaster">
      <pc:chgData name="Katie Randall" userId="S::katie.randall@constructionyouth.org.uk::e600f6b9-b0a5-4eca-bac7-5bd2a5d063bf" providerId="AD" clId="Web-{0CAB951F-1AF0-8269-6229-91A242E06C8F}" dt="2022-09-22T08:48:57.436" v="25" actId="20577"/>
      <pc:docMkLst>
        <pc:docMk/>
      </pc:docMkLst>
      <pc:sldChg chg="del">
        <pc:chgData name="Katie Randall" userId="S::katie.randall@constructionyouth.org.uk::e600f6b9-b0a5-4eca-bac7-5bd2a5d063bf" providerId="AD" clId="Web-{0CAB951F-1AF0-8269-6229-91A242E06C8F}" dt="2022-09-22T08:47:15.730" v="4"/>
        <pc:sldMkLst>
          <pc:docMk/>
          <pc:sldMk cId="0" sldId="256"/>
        </pc:sldMkLst>
      </pc:sldChg>
      <pc:sldChg chg="modSp">
        <pc:chgData name="Katie Randall" userId="S::katie.randall@constructionyouth.org.uk::e600f6b9-b0a5-4eca-bac7-5bd2a5d063bf" providerId="AD" clId="Web-{0CAB951F-1AF0-8269-6229-91A242E06C8F}" dt="2022-09-22T08:42:52.567" v="2" actId="1076"/>
        <pc:sldMkLst>
          <pc:docMk/>
          <pc:sldMk cId="3577284106" sldId="264"/>
        </pc:sldMkLst>
        <pc:picChg chg="mod">
          <ac:chgData name="Katie Randall" userId="S::katie.randall@constructionyouth.org.uk::e600f6b9-b0a5-4eca-bac7-5bd2a5d063bf" providerId="AD" clId="Web-{0CAB951F-1AF0-8269-6229-91A242E06C8F}" dt="2022-09-22T08:42:51.004" v="1" actId="14100"/>
          <ac:picMkLst>
            <pc:docMk/>
            <pc:sldMk cId="3577284106" sldId="264"/>
            <ac:picMk id="2" creationId="{0CCA8838-B9AD-BADB-D9FA-24DBAF614741}"/>
          </ac:picMkLst>
        </pc:picChg>
        <pc:picChg chg="mod">
          <ac:chgData name="Katie Randall" userId="S::katie.randall@constructionyouth.org.uk::e600f6b9-b0a5-4eca-bac7-5bd2a5d063bf" providerId="AD" clId="Web-{0CAB951F-1AF0-8269-6229-91A242E06C8F}" dt="2022-09-22T08:42:52.567" v="2" actId="1076"/>
          <ac:picMkLst>
            <pc:docMk/>
            <pc:sldMk cId="3577284106" sldId="264"/>
            <ac:picMk id="9" creationId="{00000000-0000-0000-0000-000000000000}"/>
          </ac:picMkLst>
        </pc:picChg>
      </pc:sldChg>
      <pc:sldChg chg="del">
        <pc:chgData name="Katie Randall" userId="S::katie.randall@constructionyouth.org.uk::e600f6b9-b0a5-4eca-bac7-5bd2a5d063bf" providerId="AD" clId="Web-{0CAB951F-1AF0-8269-6229-91A242E06C8F}" dt="2022-09-22T08:47:17.418" v="5"/>
        <pc:sldMkLst>
          <pc:docMk/>
          <pc:sldMk cId="0" sldId="266"/>
        </pc:sldMkLst>
      </pc:sldChg>
      <pc:sldChg chg="del">
        <pc:chgData name="Katie Randall" userId="S::katie.randall@constructionyouth.org.uk::e600f6b9-b0a5-4eca-bac7-5bd2a5d063bf" providerId="AD" clId="Web-{0CAB951F-1AF0-8269-6229-91A242E06C8F}" dt="2022-09-22T08:47:19.230" v="6"/>
        <pc:sldMkLst>
          <pc:docMk/>
          <pc:sldMk cId="0" sldId="267"/>
        </pc:sldMkLst>
      </pc:sldChg>
      <pc:sldChg chg="del">
        <pc:chgData name="Katie Randall" userId="S::katie.randall@constructionyouth.org.uk::e600f6b9-b0a5-4eca-bac7-5bd2a5d063bf" providerId="AD" clId="Web-{0CAB951F-1AF0-8269-6229-91A242E06C8F}" dt="2022-09-22T08:47:20.715" v="7"/>
        <pc:sldMkLst>
          <pc:docMk/>
          <pc:sldMk cId="0" sldId="268"/>
        </pc:sldMkLst>
      </pc:sldChg>
      <pc:sldChg chg="del">
        <pc:chgData name="Katie Randall" userId="S::katie.randall@constructionyouth.org.uk::e600f6b9-b0a5-4eca-bac7-5bd2a5d063bf" providerId="AD" clId="Web-{0CAB951F-1AF0-8269-6229-91A242E06C8F}" dt="2022-09-22T08:47:22.418" v="8"/>
        <pc:sldMkLst>
          <pc:docMk/>
          <pc:sldMk cId="0" sldId="269"/>
        </pc:sldMkLst>
      </pc:sldChg>
      <pc:sldChg chg="del">
        <pc:chgData name="Katie Randall" userId="S::katie.randall@constructionyouth.org.uk::e600f6b9-b0a5-4eca-bac7-5bd2a5d063bf" providerId="AD" clId="Web-{0CAB951F-1AF0-8269-6229-91A242E06C8F}" dt="2022-09-22T08:47:25.512" v="10"/>
        <pc:sldMkLst>
          <pc:docMk/>
          <pc:sldMk cId="4160169023" sldId="270"/>
        </pc:sldMkLst>
      </pc:sldChg>
      <pc:sldChg chg="del">
        <pc:chgData name="Katie Randall" userId="S::katie.randall@constructionyouth.org.uk::e600f6b9-b0a5-4eca-bac7-5bd2a5d063bf" providerId="AD" clId="Web-{0CAB951F-1AF0-8269-6229-91A242E06C8F}" dt="2022-09-22T08:47:27.105" v="11"/>
        <pc:sldMkLst>
          <pc:docMk/>
          <pc:sldMk cId="0" sldId="271"/>
        </pc:sldMkLst>
      </pc:sldChg>
      <pc:sldChg chg="del">
        <pc:chgData name="Katie Randall" userId="S::katie.randall@constructionyouth.org.uk::e600f6b9-b0a5-4eca-bac7-5bd2a5d063bf" providerId="AD" clId="Web-{0CAB951F-1AF0-8269-6229-91A242E06C8F}" dt="2022-09-22T08:45:19.649" v="3"/>
        <pc:sldMkLst>
          <pc:docMk/>
          <pc:sldMk cId="1040647823" sldId="273"/>
        </pc:sldMkLst>
      </pc:sldChg>
      <pc:sldChg chg="del">
        <pc:chgData name="Katie Randall" userId="S::katie.randall@constructionyouth.org.uk::e600f6b9-b0a5-4eca-bac7-5bd2a5d063bf" providerId="AD" clId="Web-{0CAB951F-1AF0-8269-6229-91A242E06C8F}" dt="2022-09-22T08:47:23.777" v="9"/>
        <pc:sldMkLst>
          <pc:docMk/>
          <pc:sldMk cId="0" sldId="274"/>
        </pc:sldMkLst>
      </pc:sldChg>
      <pc:sldChg chg="addSp modSp">
        <pc:chgData name="Katie Randall" userId="S::katie.randall@constructionyouth.org.uk::e600f6b9-b0a5-4eca-bac7-5bd2a5d063bf" providerId="AD" clId="Web-{0CAB951F-1AF0-8269-6229-91A242E06C8F}" dt="2022-09-22T08:48:57.436" v="25" actId="20577"/>
        <pc:sldMkLst>
          <pc:docMk/>
          <pc:sldMk cId="3878977219" sldId="277"/>
        </pc:sldMkLst>
        <pc:spChg chg="mod">
          <ac:chgData name="Katie Randall" userId="S::katie.randall@constructionyouth.org.uk::e600f6b9-b0a5-4eca-bac7-5bd2a5d063bf" providerId="AD" clId="Web-{0CAB951F-1AF0-8269-6229-91A242E06C8F}" dt="2022-09-22T08:48:57.436" v="25" actId="20577"/>
          <ac:spMkLst>
            <pc:docMk/>
            <pc:sldMk cId="3878977219" sldId="277"/>
            <ac:spMk id="14" creationId="{00000000-0000-0000-0000-000000000000}"/>
          </ac:spMkLst>
        </pc:spChg>
        <pc:picChg chg="add mod">
          <ac:chgData name="Katie Randall" userId="S::katie.randall@constructionyouth.org.uk::e600f6b9-b0a5-4eca-bac7-5bd2a5d063bf" providerId="AD" clId="Web-{0CAB951F-1AF0-8269-6229-91A242E06C8F}" dt="2022-09-22T08:48:52.811" v="22" actId="1076"/>
          <ac:picMkLst>
            <pc:docMk/>
            <pc:sldMk cId="3878977219" sldId="277"/>
            <ac:picMk id="5" creationId="{6D549C9B-8088-99CC-D6EA-6F4740779184}"/>
          </ac:picMkLst>
        </pc:picChg>
        <pc:picChg chg="mod">
          <ac:chgData name="Katie Randall" userId="S::katie.randall@constructionyouth.org.uk::e600f6b9-b0a5-4eca-bac7-5bd2a5d063bf" providerId="AD" clId="Web-{0CAB951F-1AF0-8269-6229-91A242E06C8F}" dt="2022-09-22T08:48:50.576" v="21" actId="1076"/>
          <ac:picMkLst>
            <pc:docMk/>
            <pc:sldMk cId="3878977219" sldId="277"/>
            <ac:picMk id="6" creationId="{00000000-0000-0000-0000-000000000000}"/>
          </ac:picMkLst>
        </pc:picChg>
      </pc:sldChg>
      <pc:sldChg chg="addSp delSp modSp add">
        <pc:chgData name="Katie Randall" userId="S::katie.randall@constructionyouth.org.uk::e600f6b9-b0a5-4eca-bac7-5bd2a5d063bf" providerId="AD" clId="Web-{0CAB951F-1AF0-8269-6229-91A242E06C8F}" dt="2022-09-22T08:48:31.326" v="16" actId="1076"/>
        <pc:sldMkLst>
          <pc:docMk/>
          <pc:sldMk cId="2047611958" sldId="280"/>
        </pc:sldMkLst>
        <pc:spChg chg="del">
          <ac:chgData name="Katie Randall" userId="S::katie.randall@constructionyouth.org.uk::e600f6b9-b0a5-4eca-bac7-5bd2a5d063bf" providerId="AD" clId="Web-{0CAB951F-1AF0-8269-6229-91A242E06C8F}" dt="2022-09-22T08:48:14.169" v="13"/>
          <ac:spMkLst>
            <pc:docMk/>
            <pc:sldMk cId="2047611958" sldId="280"/>
            <ac:spMk id="15" creationId="{5DE5F57C-DE48-4902-8F5D-D4EBD8366FEF}"/>
          </ac:spMkLst>
        </pc:spChg>
        <pc:picChg chg="add mod">
          <ac:chgData name="Katie Randall" userId="S::katie.randall@constructionyouth.org.uk::e600f6b9-b0a5-4eca-bac7-5bd2a5d063bf" providerId="AD" clId="Web-{0CAB951F-1AF0-8269-6229-91A242E06C8F}" dt="2022-09-22T08:48:31.326" v="16" actId="1076"/>
          <ac:picMkLst>
            <pc:docMk/>
            <pc:sldMk cId="2047611958" sldId="280"/>
            <ac:picMk id="3" creationId="{429FA1AC-06B9-8DAB-9231-E9186F383571}"/>
          </ac:picMkLst>
        </pc:picChg>
      </pc:sldChg>
      <pc:sldMasterChg chg="add addSldLayout">
        <pc:chgData name="Katie Randall" userId="S::katie.randall@constructionyouth.org.uk::e600f6b9-b0a5-4eca-bac7-5bd2a5d063bf" providerId="AD" clId="Web-{0CAB951F-1AF0-8269-6229-91A242E06C8F}" dt="2022-09-22T08:48:10.778" v="12"/>
        <pc:sldMasterMkLst>
          <pc:docMk/>
          <pc:sldMasterMk cId="0" sldId="2147483648"/>
        </pc:sldMasterMkLst>
        <pc:sldLayoutChg chg="add">
          <pc:chgData name="Katie Randall" userId="S::katie.randall@constructionyouth.org.uk::e600f6b9-b0a5-4eca-bac7-5bd2a5d063bf" providerId="AD" clId="Web-{0CAB951F-1AF0-8269-6229-91A242E06C8F}" dt="2022-09-22T08:48:10.778" v="12"/>
          <pc:sldLayoutMkLst>
            <pc:docMk/>
            <pc:sldMasterMk cId="0" sldId="2147483648"/>
            <pc:sldLayoutMk cId="3168216657" sldId="2147483649"/>
          </pc:sldLayoutMkLst>
        </pc:sldLayoutChg>
        <pc:sldLayoutChg chg="add">
          <pc:chgData name="Katie Randall" userId="S::katie.randall@constructionyouth.org.uk::e600f6b9-b0a5-4eca-bac7-5bd2a5d063bf" providerId="AD" clId="Web-{0CAB951F-1AF0-8269-6229-91A242E06C8F}" dt="2022-09-22T08:48:10.778" v="12"/>
          <pc:sldLayoutMkLst>
            <pc:docMk/>
            <pc:sldMasterMk cId="0" sldId="2147483648"/>
            <pc:sldLayoutMk cId="1331423191" sldId="2147483650"/>
          </pc:sldLayoutMkLst>
        </pc:sldLayoutChg>
        <pc:sldLayoutChg chg="add">
          <pc:chgData name="Katie Randall" userId="S::katie.randall@constructionyouth.org.uk::e600f6b9-b0a5-4eca-bac7-5bd2a5d063bf" providerId="AD" clId="Web-{0CAB951F-1AF0-8269-6229-91A242E06C8F}" dt="2022-09-22T08:48:10.778" v="12"/>
          <pc:sldLayoutMkLst>
            <pc:docMk/>
            <pc:sldMasterMk cId="0" sldId="2147483648"/>
            <pc:sldLayoutMk cId="1570999068" sldId="2147483651"/>
          </pc:sldLayoutMkLst>
        </pc:sldLayoutChg>
        <pc:sldLayoutChg chg="add">
          <pc:chgData name="Katie Randall" userId="S::katie.randall@constructionyouth.org.uk::e600f6b9-b0a5-4eca-bac7-5bd2a5d063bf" providerId="AD" clId="Web-{0CAB951F-1AF0-8269-6229-91A242E06C8F}" dt="2022-09-22T08:48:10.778" v="12"/>
          <pc:sldLayoutMkLst>
            <pc:docMk/>
            <pc:sldMasterMk cId="0" sldId="2147483648"/>
            <pc:sldLayoutMk cId="1177772507" sldId="2147483652"/>
          </pc:sldLayoutMkLst>
        </pc:sldLayoutChg>
        <pc:sldLayoutChg chg="add">
          <pc:chgData name="Katie Randall" userId="S::katie.randall@constructionyouth.org.uk::e600f6b9-b0a5-4eca-bac7-5bd2a5d063bf" providerId="AD" clId="Web-{0CAB951F-1AF0-8269-6229-91A242E06C8F}" dt="2022-09-22T08:48:10.778" v="12"/>
          <pc:sldLayoutMkLst>
            <pc:docMk/>
            <pc:sldMasterMk cId="0" sldId="2147483648"/>
            <pc:sldLayoutMk cId="306235006" sldId="2147483653"/>
          </pc:sldLayoutMkLst>
        </pc:sldLayoutChg>
        <pc:sldLayoutChg chg="add">
          <pc:chgData name="Katie Randall" userId="S::katie.randall@constructionyouth.org.uk::e600f6b9-b0a5-4eca-bac7-5bd2a5d063bf" providerId="AD" clId="Web-{0CAB951F-1AF0-8269-6229-91A242E06C8F}" dt="2022-09-22T08:48:10.778" v="12"/>
          <pc:sldLayoutMkLst>
            <pc:docMk/>
            <pc:sldMasterMk cId="0" sldId="2147483648"/>
            <pc:sldLayoutMk cId="3013019443" sldId="2147483654"/>
          </pc:sldLayoutMkLst>
        </pc:sldLayoutChg>
        <pc:sldLayoutChg chg="add">
          <pc:chgData name="Katie Randall" userId="S::katie.randall@constructionyouth.org.uk::e600f6b9-b0a5-4eca-bac7-5bd2a5d063bf" providerId="AD" clId="Web-{0CAB951F-1AF0-8269-6229-91A242E06C8F}" dt="2022-09-22T08:48:10.778" v="12"/>
          <pc:sldLayoutMkLst>
            <pc:docMk/>
            <pc:sldMasterMk cId="0" sldId="2147483648"/>
            <pc:sldLayoutMk cId="1880708446" sldId="2147483655"/>
          </pc:sldLayoutMkLst>
        </pc:sldLayoutChg>
        <pc:sldLayoutChg chg="add">
          <pc:chgData name="Katie Randall" userId="S::katie.randall@constructionyouth.org.uk::e600f6b9-b0a5-4eca-bac7-5bd2a5d063bf" providerId="AD" clId="Web-{0CAB951F-1AF0-8269-6229-91A242E06C8F}" dt="2022-09-22T08:48:10.778" v="12"/>
          <pc:sldLayoutMkLst>
            <pc:docMk/>
            <pc:sldMasterMk cId="0" sldId="2147483648"/>
            <pc:sldLayoutMk cId="2938933383" sldId="2147483656"/>
          </pc:sldLayoutMkLst>
        </pc:sldLayoutChg>
        <pc:sldLayoutChg chg="add">
          <pc:chgData name="Katie Randall" userId="S::katie.randall@constructionyouth.org.uk::e600f6b9-b0a5-4eca-bac7-5bd2a5d063bf" providerId="AD" clId="Web-{0CAB951F-1AF0-8269-6229-91A242E06C8F}" dt="2022-09-22T08:48:10.778" v="12"/>
          <pc:sldLayoutMkLst>
            <pc:docMk/>
            <pc:sldMasterMk cId="0" sldId="2147483648"/>
            <pc:sldLayoutMk cId="3384900773" sldId="2147483657"/>
          </pc:sldLayoutMkLst>
        </pc:sldLayoutChg>
        <pc:sldLayoutChg chg="add">
          <pc:chgData name="Katie Randall" userId="S::katie.randall@constructionyouth.org.uk::e600f6b9-b0a5-4eca-bac7-5bd2a5d063bf" providerId="AD" clId="Web-{0CAB951F-1AF0-8269-6229-91A242E06C8F}" dt="2022-09-22T08:48:10.778" v="12"/>
          <pc:sldLayoutMkLst>
            <pc:docMk/>
            <pc:sldMasterMk cId="0" sldId="2147483648"/>
            <pc:sldLayoutMk cId="3167025015" sldId="2147483658"/>
          </pc:sldLayoutMkLst>
        </pc:sldLayoutChg>
        <pc:sldLayoutChg chg="add">
          <pc:chgData name="Katie Randall" userId="S::katie.randall@constructionyouth.org.uk::e600f6b9-b0a5-4eca-bac7-5bd2a5d063bf" providerId="AD" clId="Web-{0CAB951F-1AF0-8269-6229-91A242E06C8F}" dt="2022-09-22T08:48:10.778" v="12"/>
          <pc:sldLayoutMkLst>
            <pc:docMk/>
            <pc:sldMasterMk cId="0" sldId="2147483648"/>
            <pc:sldLayoutMk cId="296746786" sldId="2147483659"/>
          </pc:sldLayoutMkLst>
        </pc:sldLayoutChg>
        <pc:sldLayoutChg chg="add">
          <pc:chgData name="Katie Randall" userId="S::katie.randall@constructionyouth.org.uk::e600f6b9-b0a5-4eca-bac7-5bd2a5d063bf" providerId="AD" clId="Web-{0CAB951F-1AF0-8269-6229-91A242E06C8F}" dt="2022-09-22T08:48:10.778" v="12"/>
          <pc:sldLayoutMkLst>
            <pc:docMk/>
            <pc:sldMasterMk cId="0" sldId="2147483648"/>
            <pc:sldLayoutMk cId="1909710460" sldId="2147483660"/>
          </pc:sldLayoutMkLst>
        </pc:sldLayoutChg>
        <pc:sldLayoutChg chg="add">
          <pc:chgData name="Katie Randall" userId="S::katie.randall@constructionyouth.org.uk::e600f6b9-b0a5-4eca-bac7-5bd2a5d063bf" providerId="AD" clId="Web-{0CAB951F-1AF0-8269-6229-91A242E06C8F}" dt="2022-09-22T08:48:10.778" v="12"/>
          <pc:sldLayoutMkLst>
            <pc:docMk/>
            <pc:sldMasterMk cId="0" sldId="2147483648"/>
            <pc:sldLayoutMk cId="2769854412" sldId="2147483661"/>
          </pc:sldLayoutMkLst>
        </pc:sldLayoutChg>
      </pc:sldMasterChg>
      <pc:sldMasterChg chg="replId modSldLayout">
        <pc:chgData name="Katie Randall" userId="S::katie.randall@constructionyouth.org.uk::e600f6b9-b0a5-4eca-bac7-5bd2a5d063bf" providerId="AD" clId="Web-{0CAB951F-1AF0-8269-6229-91A242E06C8F}" dt="2022-09-22T08:48:10.778" v="12"/>
        <pc:sldMasterMkLst>
          <pc:docMk/>
          <pc:sldMasterMk cId="855210249" sldId="2147483662"/>
        </pc:sldMasterMkLst>
        <pc:sldLayoutChg chg="replId">
          <pc:chgData name="Katie Randall" userId="S::katie.randall@constructionyouth.org.uk::e600f6b9-b0a5-4eca-bac7-5bd2a5d063bf" providerId="AD" clId="Web-{0CAB951F-1AF0-8269-6229-91A242E06C8F}" dt="2022-09-22T08:48:10.778" v="12"/>
          <pc:sldLayoutMkLst>
            <pc:docMk/>
            <pc:sldMasterMk cId="855210249" sldId="2147483662"/>
            <pc:sldLayoutMk cId="1918687540" sldId="2147483663"/>
          </pc:sldLayoutMkLst>
        </pc:sldLayoutChg>
        <pc:sldLayoutChg chg="replId">
          <pc:chgData name="Katie Randall" userId="S::katie.randall@constructionyouth.org.uk::e600f6b9-b0a5-4eca-bac7-5bd2a5d063bf" providerId="AD" clId="Web-{0CAB951F-1AF0-8269-6229-91A242E06C8F}" dt="2022-09-22T08:48:10.778" v="12"/>
          <pc:sldLayoutMkLst>
            <pc:docMk/>
            <pc:sldMasterMk cId="855210249" sldId="2147483662"/>
            <pc:sldLayoutMk cId="1328001831" sldId="2147483664"/>
          </pc:sldLayoutMkLst>
        </pc:sldLayoutChg>
        <pc:sldLayoutChg chg="replId">
          <pc:chgData name="Katie Randall" userId="S::katie.randall@constructionyouth.org.uk::e600f6b9-b0a5-4eca-bac7-5bd2a5d063bf" providerId="AD" clId="Web-{0CAB951F-1AF0-8269-6229-91A242E06C8F}" dt="2022-09-22T08:48:10.778" v="12"/>
          <pc:sldLayoutMkLst>
            <pc:docMk/>
            <pc:sldMasterMk cId="855210249" sldId="2147483662"/>
            <pc:sldLayoutMk cId="3146814479" sldId="2147483665"/>
          </pc:sldLayoutMkLst>
        </pc:sldLayoutChg>
        <pc:sldLayoutChg chg="replId">
          <pc:chgData name="Katie Randall" userId="S::katie.randall@constructionyouth.org.uk::e600f6b9-b0a5-4eca-bac7-5bd2a5d063bf" providerId="AD" clId="Web-{0CAB951F-1AF0-8269-6229-91A242E06C8F}" dt="2022-09-22T08:48:10.778" v="12"/>
          <pc:sldLayoutMkLst>
            <pc:docMk/>
            <pc:sldMasterMk cId="855210249" sldId="2147483662"/>
            <pc:sldLayoutMk cId="3244151619" sldId="2147483666"/>
          </pc:sldLayoutMkLst>
        </pc:sldLayoutChg>
        <pc:sldLayoutChg chg="replId">
          <pc:chgData name="Katie Randall" userId="S::katie.randall@constructionyouth.org.uk::e600f6b9-b0a5-4eca-bac7-5bd2a5d063bf" providerId="AD" clId="Web-{0CAB951F-1AF0-8269-6229-91A242E06C8F}" dt="2022-09-22T08:48:10.778" v="12"/>
          <pc:sldLayoutMkLst>
            <pc:docMk/>
            <pc:sldMasterMk cId="855210249" sldId="2147483662"/>
            <pc:sldLayoutMk cId="3503299956" sldId="2147483667"/>
          </pc:sldLayoutMkLst>
        </pc:sldLayoutChg>
        <pc:sldLayoutChg chg="replId">
          <pc:chgData name="Katie Randall" userId="S::katie.randall@constructionyouth.org.uk::e600f6b9-b0a5-4eca-bac7-5bd2a5d063bf" providerId="AD" clId="Web-{0CAB951F-1AF0-8269-6229-91A242E06C8F}" dt="2022-09-22T08:48:10.778" v="12"/>
          <pc:sldLayoutMkLst>
            <pc:docMk/>
            <pc:sldMasterMk cId="855210249" sldId="2147483662"/>
            <pc:sldLayoutMk cId="1354601896" sldId="2147483668"/>
          </pc:sldLayoutMkLst>
        </pc:sldLayoutChg>
        <pc:sldLayoutChg chg="replId">
          <pc:chgData name="Katie Randall" userId="S::katie.randall@constructionyouth.org.uk::e600f6b9-b0a5-4eca-bac7-5bd2a5d063bf" providerId="AD" clId="Web-{0CAB951F-1AF0-8269-6229-91A242E06C8F}" dt="2022-09-22T08:48:10.778" v="12"/>
          <pc:sldLayoutMkLst>
            <pc:docMk/>
            <pc:sldMasterMk cId="855210249" sldId="2147483662"/>
            <pc:sldLayoutMk cId="3213756352" sldId="2147483669"/>
          </pc:sldLayoutMkLst>
        </pc:sldLayoutChg>
        <pc:sldLayoutChg chg="replId">
          <pc:chgData name="Katie Randall" userId="S::katie.randall@constructionyouth.org.uk::e600f6b9-b0a5-4eca-bac7-5bd2a5d063bf" providerId="AD" clId="Web-{0CAB951F-1AF0-8269-6229-91A242E06C8F}" dt="2022-09-22T08:48:10.778" v="12"/>
          <pc:sldLayoutMkLst>
            <pc:docMk/>
            <pc:sldMasterMk cId="855210249" sldId="2147483662"/>
            <pc:sldLayoutMk cId="2328460400" sldId="2147483670"/>
          </pc:sldLayoutMkLst>
        </pc:sldLayoutChg>
        <pc:sldLayoutChg chg="replId">
          <pc:chgData name="Katie Randall" userId="S::katie.randall@constructionyouth.org.uk::e600f6b9-b0a5-4eca-bac7-5bd2a5d063bf" providerId="AD" clId="Web-{0CAB951F-1AF0-8269-6229-91A242E06C8F}" dt="2022-09-22T08:48:10.778" v="12"/>
          <pc:sldLayoutMkLst>
            <pc:docMk/>
            <pc:sldMasterMk cId="855210249" sldId="2147483662"/>
            <pc:sldLayoutMk cId="544506044" sldId="2147483671"/>
          </pc:sldLayoutMkLst>
        </pc:sldLayoutChg>
        <pc:sldLayoutChg chg="replId">
          <pc:chgData name="Katie Randall" userId="S::katie.randall@constructionyouth.org.uk::e600f6b9-b0a5-4eca-bac7-5bd2a5d063bf" providerId="AD" clId="Web-{0CAB951F-1AF0-8269-6229-91A242E06C8F}" dt="2022-09-22T08:48:10.778" v="12"/>
          <pc:sldLayoutMkLst>
            <pc:docMk/>
            <pc:sldMasterMk cId="855210249" sldId="2147483662"/>
            <pc:sldLayoutMk cId="2314349339" sldId="2147483672"/>
          </pc:sldLayoutMkLst>
        </pc:sldLayoutChg>
        <pc:sldLayoutChg chg="replId">
          <pc:chgData name="Katie Randall" userId="S::katie.randall@constructionyouth.org.uk::e600f6b9-b0a5-4eca-bac7-5bd2a5d063bf" providerId="AD" clId="Web-{0CAB951F-1AF0-8269-6229-91A242E06C8F}" dt="2022-09-22T08:48:10.778" v="12"/>
          <pc:sldLayoutMkLst>
            <pc:docMk/>
            <pc:sldMasterMk cId="855210249" sldId="2147483662"/>
            <pc:sldLayoutMk cId="2713836504" sldId="2147483673"/>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1ED663-E76E-4E6D-A0C6-F55ACBE031A7}" type="datetimeFigureOut">
              <a:rPr lang="en-GB" smtClean="0"/>
              <a:t>22/09/2022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6FD43A-FD60-4D28-B532-A8F494CB1CCC}" type="slidenum">
              <a:rPr lang="en-GB" smtClean="0"/>
              <a:t>‹#›</a:t>
            </a:fld>
            <a:endParaRPr lang="en-GB"/>
          </a:p>
        </p:txBody>
      </p:sp>
    </p:spTree>
    <p:extLst>
      <p:ext uri="{BB962C8B-B14F-4D97-AF65-F5344CB8AC3E}">
        <p14:creationId xmlns:p14="http://schemas.microsoft.com/office/powerpoint/2010/main" val="4120457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sz="1000"/>
          </a:p>
        </p:txBody>
      </p:sp>
      <p:sp>
        <p:nvSpPr>
          <p:cNvPr id="4" name="Slide Number Placeholder 3"/>
          <p:cNvSpPr>
            <a:spLocks noGrp="1"/>
          </p:cNvSpPr>
          <p:nvPr>
            <p:ph type="sldNum" sz="quarter" idx="10"/>
          </p:nvPr>
        </p:nvSpPr>
        <p:spPr/>
        <p:txBody>
          <a:bodyPr/>
          <a:lstStyle/>
          <a:p>
            <a:fld id="{F75105D7-B004-47F4-B324-F21CA3DEE8FA}" type="slidenum">
              <a:rPr lang="en-GB" smtClean="0"/>
              <a:t>1</a:t>
            </a:fld>
            <a:endParaRPr lang="en-GB"/>
          </a:p>
        </p:txBody>
      </p:sp>
    </p:spTree>
    <p:extLst>
      <p:ext uri="{BB962C8B-B14F-4D97-AF65-F5344CB8AC3E}">
        <p14:creationId xmlns:p14="http://schemas.microsoft.com/office/powerpoint/2010/main" val="23755853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altLang="en-US"/>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A0FDF388-5218-48E7-9414-82BB3FC7C3A2}" type="slidenum">
              <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855573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a:t>Introduce industry volunteer</a:t>
            </a:r>
          </a:p>
        </p:txBody>
      </p:sp>
      <p:sp>
        <p:nvSpPr>
          <p:cNvPr id="4" name="Slide Number Placeholder 3"/>
          <p:cNvSpPr>
            <a:spLocks noGrp="1"/>
          </p:cNvSpPr>
          <p:nvPr>
            <p:ph type="sldNum" sz="quarter" idx="10"/>
          </p:nvPr>
        </p:nvSpPr>
        <p:spPr/>
        <p:txBody>
          <a:bodyPr/>
          <a:lstStyle/>
          <a:p>
            <a:fld id="{36BEC6DB-CC6A-432D-AB12-933E60BE63F8}" type="slidenum">
              <a:rPr lang="en-GB" smtClean="0"/>
              <a:t>11</a:t>
            </a:fld>
            <a:endParaRPr lang="en-GB"/>
          </a:p>
        </p:txBody>
      </p:sp>
    </p:spTree>
    <p:extLst>
      <p:ext uri="{BB962C8B-B14F-4D97-AF65-F5344CB8AC3E}">
        <p14:creationId xmlns:p14="http://schemas.microsoft.com/office/powerpoint/2010/main" val="20907779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aseline="0">
                <a:latin typeface="+mn-lt"/>
              </a:rPr>
              <a:t>Hand out evaluation form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50" baseline="0">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100" baseline="0">
              <a:latin typeface="+mn-lt"/>
            </a:endParaRPr>
          </a:p>
        </p:txBody>
      </p:sp>
      <p:sp>
        <p:nvSpPr>
          <p:cNvPr id="4" name="Slide Number Placeholder 3"/>
          <p:cNvSpPr>
            <a:spLocks noGrp="1"/>
          </p:cNvSpPr>
          <p:nvPr>
            <p:ph type="sldNum" sz="quarter" idx="10"/>
          </p:nvPr>
        </p:nvSpPr>
        <p:spPr/>
        <p:txBody>
          <a:bodyPr/>
          <a:lstStyle/>
          <a:p>
            <a:fld id="{6F0D39A9-74AE-48E1-863E-B949A3B2D01F}" type="slidenum">
              <a:rPr lang="en-GB" smtClean="0"/>
              <a:t>20</a:t>
            </a:fld>
            <a:endParaRPr lang="en-GB"/>
          </a:p>
        </p:txBody>
      </p:sp>
    </p:spTree>
    <p:extLst>
      <p:ext uri="{BB962C8B-B14F-4D97-AF65-F5344CB8AC3E}">
        <p14:creationId xmlns:p14="http://schemas.microsoft.com/office/powerpoint/2010/main" val="668140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n-US"/>
          </a:p>
          <a:p>
            <a:pPr>
              <a:spcBef>
                <a:spcPct val="0"/>
              </a:spcBef>
            </a:pPr>
            <a:endParaRPr lang="en-GB" altLang="en-US"/>
          </a:p>
        </p:txBody>
      </p:sp>
      <p:sp>
        <p:nvSpPr>
          <p:cNvPr id="4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44163467-C5F4-4BE4-AA7A-A0A1D9CBFC9C}" type="slidenum">
              <a:rPr lang="en-GB" altLang="en-US">
                <a:solidFill>
                  <a:prstClr val="black"/>
                </a:solidFill>
              </a:rPr>
              <a:pPr/>
              <a:t>2</a:t>
            </a:fld>
            <a:endParaRPr lang="en-GB" altLang="en-US">
              <a:solidFill>
                <a:prstClr val="black"/>
              </a:solidFill>
            </a:endParaRPr>
          </a:p>
        </p:txBody>
      </p:sp>
    </p:spTree>
    <p:extLst>
      <p:ext uri="{BB962C8B-B14F-4D97-AF65-F5344CB8AC3E}">
        <p14:creationId xmlns:p14="http://schemas.microsoft.com/office/powerpoint/2010/main" val="1487336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b="0">
                <a:solidFill>
                  <a:srgbClr val="00A7B5"/>
                </a:solidFill>
                <a:latin typeface="Museo Sans Cyrl 700" panose="02000000000000000000" pitchFamily="50" charset="0"/>
              </a:rPr>
              <a:t>What do we mean when we say “the Built Environment”?</a:t>
            </a:r>
            <a:endParaRPr lang="en-GB" altLang="en-US" sz="1200"/>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altLang="en-US" sz="1200"/>
              <a:t>If</a:t>
            </a:r>
            <a:r>
              <a:rPr lang="en-GB" altLang="en-US" sz="1200" baseline="0"/>
              <a:t> appropriate, encourage audience to raise hands and contribute ideas.</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altLang="en-US" sz="1200" baseline="0"/>
              <a:t>Talk through ‘more obvious’ answers – buildings, schools</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altLang="en-US"/>
              <a:t>Reveal definition and read it out.</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altLang="en-US"/>
              <a:t>Say ‘yes’, the obvious is true, but it’s also parks, stadiums, infrastructure, roads,</a:t>
            </a:r>
            <a:r>
              <a:rPr lang="en-GB" altLang="en-US" baseline="0"/>
              <a:t> rail etc.</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altLang="en-US" baseline="0"/>
              <a:t>Ask – “Is anyone thinking of going into a career in the built environment?”</a:t>
            </a:r>
          </a:p>
          <a:p>
            <a:pPr eaLnBrk="1" hangingPunct="1"/>
            <a:endParaRPr lang="en-GB" altLang="en-US"/>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0FDF388-5218-48E7-9414-82BB3FC7C3A2}" type="slidenum">
              <a:rPr lang="en-GB" altLang="en-US" smtClean="0">
                <a:solidFill>
                  <a:prstClr val="black"/>
                </a:solidFill>
              </a:rPr>
              <a:pPr/>
              <a:t>3</a:t>
            </a:fld>
            <a:endParaRPr lang="en-GB" altLang="en-US">
              <a:solidFill>
                <a:prstClr val="black"/>
              </a:solidFill>
            </a:endParaRPr>
          </a:p>
        </p:txBody>
      </p:sp>
    </p:spTree>
    <p:extLst>
      <p:ext uri="{BB962C8B-B14F-4D97-AF65-F5344CB8AC3E}">
        <p14:creationId xmlns:p14="http://schemas.microsoft.com/office/powerpoint/2010/main" val="2730554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altLang="en-US" sz="1200" b="0" baseline="0">
                <a:solidFill>
                  <a:srgbClr val="00A7B5"/>
                </a:solidFill>
                <a:latin typeface="Museo Sans Cyrl 700" panose="02000000000000000000" pitchFamily="50" charset="0"/>
              </a:rPr>
              <a:t>Some more info provided by Travis Perkins about construction, just quickly go through this slide before talking about the job roles! </a:t>
            </a:r>
            <a:endParaRPr lang="en-GB" altLang="en-US" baseline="0"/>
          </a:p>
          <a:p>
            <a:pPr eaLnBrk="1" hangingPunct="1"/>
            <a:endParaRPr lang="en-GB" altLang="en-US"/>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0FDF388-5218-48E7-9414-82BB3FC7C3A2}" type="slidenum">
              <a:rPr lang="en-GB" altLang="en-US" smtClean="0">
                <a:solidFill>
                  <a:prstClr val="black"/>
                </a:solidFill>
              </a:rPr>
              <a:pPr/>
              <a:t>4</a:t>
            </a:fld>
            <a:endParaRPr lang="en-GB" altLang="en-US">
              <a:solidFill>
                <a:prstClr val="black"/>
              </a:solidFill>
            </a:endParaRPr>
          </a:p>
        </p:txBody>
      </p:sp>
    </p:spTree>
    <p:extLst>
      <p:ext uri="{BB962C8B-B14F-4D97-AF65-F5344CB8AC3E}">
        <p14:creationId xmlns:p14="http://schemas.microsoft.com/office/powerpoint/2010/main" val="24300514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242" rtl="0" eaLnBrk="1" fontAlgn="auto" latinLnBrk="0" hangingPunct="1">
              <a:lnSpc>
                <a:spcPct val="100000"/>
              </a:lnSpc>
              <a:spcBef>
                <a:spcPts val="0"/>
              </a:spcBef>
              <a:spcAft>
                <a:spcPts val="0"/>
              </a:spcAft>
              <a:buClrTx/>
              <a:buSzTx/>
              <a:buFontTx/>
              <a:buNone/>
              <a:tabLst/>
              <a:defRPr/>
            </a:pPr>
            <a:r>
              <a:rPr lang="en-GB" baseline="0"/>
              <a:t>“The first stage is </a:t>
            </a:r>
            <a:r>
              <a:rPr lang="en-GB" b="1" baseline="0"/>
              <a:t>preparation. </a:t>
            </a:r>
            <a:r>
              <a:rPr lang="en-GB" baseline="0"/>
              <a:t>This is about making sure the project is possible and can be done. This is through planning out what you would like to build, where, why and how much you have to spend.”</a:t>
            </a:r>
          </a:p>
          <a:p>
            <a:pPr marL="0" marR="0" indent="0" algn="l" defTabSz="914242" rtl="0" eaLnBrk="1" fontAlgn="auto" latinLnBrk="0" hangingPunct="1">
              <a:lnSpc>
                <a:spcPct val="100000"/>
              </a:lnSpc>
              <a:spcBef>
                <a:spcPts val="0"/>
              </a:spcBef>
              <a:spcAft>
                <a:spcPts val="0"/>
              </a:spcAft>
              <a:buClrTx/>
              <a:buSzTx/>
              <a:buFontTx/>
              <a:buNone/>
              <a:tabLst/>
              <a:defRPr/>
            </a:pPr>
            <a:endParaRPr lang="en-GB" baseline="0"/>
          </a:p>
          <a:p>
            <a:r>
              <a:rPr lang="en-GB"/>
              <a:t>“The second stage is </a:t>
            </a:r>
            <a:r>
              <a:rPr lang="en-GB" b="1"/>
              <a:t>Design,</a:t>
            </a:r>
            <a:r>
              <a:rPr lang="en-GB" b="1" baseline="0"/>
              <a:t> </a:t>
            </a:r>
            <a:r>
              <a:rPr lang="en-GB" baseline="0"/>
              <a:t>m</a:t>
            </a:r>
            <a:r>
              <a:rPr lang="en-GB"/>
              <a:t>any jobs came into play during these very early stages, including Designers, Engineers, Quantity Surveyors and Project Managers. </a:t>
            </a:r>
          </a:p>
          <a:p>
            <a:endParaRPr lang="en-GB"/>
          </a:p>
          <a:p>
            <a:r>
              <a:rPr lang="en-GB"/>
              <a:t>What do you think a Project Manager does? </a:t>
            </a:r>
          </a:p>
          <a:p>
            <a:pPr lvl="1"/>
            <a:r>
              <a:rPr lang="en-GB"/>
              <a:t>Somebody who manages the whole team and makes sure everyone sticks to the plan for getting the project built.</a:t>
            </a:r>
          </a:p>
          <a:p>
            <a:endParaRPr lang="en-GB"/>
          </a:p>
          <a:p>
            <a:r>
              <a:rPr lang="en-GB"/>
              <a:t>How about an Engineer?”</a:t>
            </a:r>
          </a:p>
          <a:p>
            <a:endParaRPr lang="en-GB"/>
          </a:p>
          <a:p>
            <a:pPr marL="0" marR="0" lvl="0" indent="0" algn="l" defTabSz="914242" rtl="0" eaLnBrk="1" fontAlgn="auto" latinLnBrk="0" hangingPunct="1">
              <a:lnSpc>
                <a:spcPct val="100000"/>
              </a:lnSpc>
              <a:spcBef>
                <a:spcPts val="0"/>
              </a:spcBef>
              <a:spcAft>
                <a:spcPts val="0"/>
              </a:spcAft>
              <a:buClrTx/>
              <a:buSzTx/>
              <a:buFontTx/>
              <a:buNone/>
              <a:tabLst/>
              <a:defRPr/>
            </a:pPr>
            <a:r>
              <a:rPr lang="en-GB"/>
              <a:t>“Stage three,</a:t>
            </a:r>
            <a:r>
              <a:rPr lang="en-GB" baseline="0"/>
              <a:t> </a:t>
            </a:r>
            <a:r>
              <a:rPr lang="en-GB" b="1" baseline="0"/>
              <a:t>Construction</a:t>
            </a:r>
            <a:r>
              <a:rPr lang="en-GB" baseline="0"/>
              <a:t>. During this time it is all about getting ready to start the construction work. So many things can be done, including demolition to flatten the land and preparing for construction to start</a:t>
            </a:r>
            <a:r>
              <a:rPr lang="en-GB"/>
              <a:t>.” </a:t>
            </a:r>
            <a:r>
              <a:rPr lang="en-GB" baseline="0"/>
              <a:t> This was a very challenging part of the Shard project because… </a:t>
            </a:r>
            <a:r>
              <a:rPr lang="en-GB"/>
              <a:t>“After</a:t>
            </a:r>
            <a:r>
              <a:rPr lang="en-GB" baseline="0"/>
              <a:t> all the stages of planning n</a:t>
            </a:r>
            <a:r>
              <a:rPr lang="en-GB"/>
              <a:t>ow we’re on to stage four,</a:t>
            </a:r>
            <a:r>
              <a:rPr lang="en-GB" baseline="0"/>
              <a:t> </a:t>
            </a:r>
            <a:r>
              <a:rPr lang="en-GB" b="1"/>
              <a:t>construction!</a:t>
            </a:r>
            <a:r>
              <a:rPr lang="en-GB"/>
              <a:t> This is where all the hard work and number of roles come together.</a:t>
            </a:r>
            <a:r>
              <a:rPr lang="en-GB" baseline="0"/>
              <a:t>”</a:t>
            </a:r>
          </a:p>
          <a:p>
            <a:pPr marL="0" marR="0" lvl="0" indent="0" algn="l" defTabSz="914242" rtl="0" eaLnBrk="1" fontAlgn="auto" latinLnBrk="0" hangingPunct="1">
              <a:lnSpc>
                <a:spcPct val="100000"/>
              </a:lnSpc>
              <a:spcBef>
                <a:spcPts val="0"/>
              </a:spcBef>
              <a:spcAft>
                <a:spcPts val="0"/>
              </a:spcAft>
              <a:buClrTx/>
              <a:buSzTx/>
              <a:buFontTx/>
              <a:buNone/>
              <a:tabLst/>
              <a:defRPr/>
            </a:pPr>
            <a:endParaRPr lang="en-GB" baseline="0"/>
          </a:p>
          <a:p>
            <a:pPr marL="0" marR="0" lvl="0" indent="0" algn="l" defTabSz="914242" rtl="0" eaLnBrk="1" fontAlgn="auto" latinLnBrk="0" hangingPunct="1">
              <a:lnSpc>
                <a:spcPct val="100000"/>
              </a:lnSpc>
              <a:spcBef>
                <a:spcPts val="0"/>
              </a:spcBef>
              <a:spcAft>
                <a:spcPts val="0"/>
              </a:spcAft>
              <a:buClrTx/>
              <a:buSzTx/>
              <a:buFontTx/>
              <a:buNone/>
              <a:tabLst/>
              <a:defRPr/>
            </a:pPr>
            <a:r>
              <a:rPr lang="en-GB"/>
              <a:t>“And lastly stage five</a:t>
            </a:r>
            <a:r>
              <a:rPr lang="en-GB" baseline="0"/>
              <a:t>, </a:t>
            </a:r>
            <a:r>
              <a:rPr lang="en-GB" b="1" baseline="0"/>
              <a:t>Handover and in use</a:t>
            </a:r>
            <a:r>
              <a:rPr lang="en-GB" b="0" baseline="0"/>
              <a:t>- </a:t>
            </a:r>
            <a:r>
              <a:rPr lang="en-GB" b="1" baseline="0"/>
              <a:t> </a:t>
            </a:r>
            <a:r>
              <a:rPr lang="en-GB" baseline="0"/>
              <a:t>this is where the finished project is given back to the client.” Management of the facility.</a:t>
            </a:r>
            <a:endParaRPr lang="en-GB"/>
          </a:p>
          <a:p>
            <a:pPr eaLnBrk="1" hangingPunct="1"/>
            <a:endParaRPr lang="en-GB" altLang="en-US"/>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0FDF388-5218-48E7-9414-82BB3FC7C3A2}" type="slidenum">
              <a:rPr lang="en-GB" altLang="en-US" smtClean="0">
                <a:solidFill>
                  <a:prstClr val="black"/>
                </a:solidFill>
              </a:rPr>
              <a:pPr/>
              <a:t>5</a:t>
            </a:fld>
            <a:endParaRPr lang="en-GB" altLang="en-US">
              <a:solidFill>
                <a:prstClr val="black"/>
              </a:solidFill>
            </a:endParaRPr>
          </a:p>
        </p:txBody>
      </p:sp>
    </p:spTree>
    <p:extLst>
      <p:ext uri="{BB962C8B-B14F-4D97-AF65-F5344CB8AC3E}">
        <p14:creationId xmlns:p14="http://schemas.microsoft.com/office/powerpoint/2010/main" val="34501008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b="0">
                <a:solidFill>
                  <a:srgbClr val="00A7B5"/>
                </a:solidFill>
                <a:latin typeface="Museo Sans Cyrl 700" panose="02000000000000000000" pitchFamily="50" charset="0"/>
              </a:rPr>
              <a:t>What do we mean when we say “the Built Environment”?</a:t>
            </a:r>
            <a:endParaRPr lang="en-GB" altLang="en-US" sz="1200"/>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altLang="en-US" sz="1200"/>
              <a:t>If</a:t>
            </a:r>
            <a:r>
              <a:rPr lang="en-GB" altLang="en-US" sz="1200" baseline="0"/>
              <a:t> appropriate, encourage audience to raise hands and contribute ideas.</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altLang="en-US" sz="1200" baseline="0"/>
              <a:t>Talk through ‘more obvious’ answers – buildings, schools</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altLang="en-US"/>
              <a:t>Reveal definition and read it out.</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altLang="en-US"/>
              <a:t>Say ‘yes’, the obvious is true, but it’s also parks, stadiums, infrastructure, roads,</a:t>
            </a:r>
            <a:r>
              <a:rPr lang="en-GB" altLang="en-US" baseline="0"/>
              <a:t> rail etc.</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altLang="en-US" baseline="0"/>
              <a:t>Ask – “Is anyone thinking of going into a career in the built environment?”</a:t>
            </a:r>
          </a:p>
          <a:p>
            <a:pPr eaLnBrk="1" hangingPunct="1"/>
            <a:endParaRPr lang="en-GB" altLang="en-US"/>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0FDF388-5218-48E7-9414-82BB3FC7C3A2}" type="slidenum">
              <a:rPr lang="en-GB" altLang="en-US" smtClean="0">
                <a:solidFill>
                  <a:prstClr val="black"/>
                </a:solidFill>
              </a:rPr>
              <a:pPr/>
              <a:t>6</a:t>
            </a:fld>
            <a:endParaRPr lang="en-GB" altLang="en-US">
              <a:solidFill>
                <a:prstClr val="black"/>
              </a:solidFill>
            </a:endParaRPr>
          </a:p>
        </p:txBody>
      </p:sp>
    </p:spTree>
    <p:extLst>
      <p:ext uri="{BB962C8B-B14F-4D97-AF65-F5344CB8AC3E}">
        <p14:creationId xmlns:p14="http://schemas.microsoft.com/office/powerpoint/2010/main" val="27305548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fontAlgn="base">
              <a:spcAft>
                <a:spcPct val="0"/>
              </a:spcAft>
            </a:pPr>
            <a:r>
              <a:rPr lang="en-GB" sz="1200">
                <a:solidFill>
                  <a:srgbClr val="00A7B5"/>
                </a:solidFill>
                <a:latin typeface="Calibri" panose="020F0502020204030204"/>
              </a:rPr>
              <a:t>They supply products and materials to construction companies, tradespeople and the general public.  They make up and deliver orders and also advise customers on which products to use for a particular jobs. But there are many different careers you can do within this part of the built environment sector. </a:t>
            </a:r>
          </a:p>
          <a:p>
            <a:pPr algn="l" fontAlgn="base">
              <a:spcAft>
                <a:spcPct val="0"/>
              </a:spcAft>
            </a:pPr>
            <a:endParaRPr lang="en-GB" sz="1200">
              <a:solidFill>
                <a:srgbClr val="00A7B5"/>
              </a:solidFill>
              <a:latin typeface="Calibri" panose="020F0502020204030204"/>
            </a:endParaRPr>
          </a:p>
          <a:p>
            <a:pPr algn="l" fontAlgn="base">
              <a:spcAft>
                <a:spcPct val="0"/>
              </a:spcAft>
            </a:pPr>
            <a:r>
              <a:rPr lang="en-GB" sz="1200">
                <a:solidFill>
                  <a:srgbClr val="00A7B5"/>
                </a:solidFill>
                <a:latin typeface="Calibri" panose="020F0502020204030204"/>
              </a:rPr>
              <a:t>*Here you can let the volunteers give a bit more info if they would like, but don’t let them reveal their own job!*</a:t>
            </a: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0FDF388-5218-48E7-9414-82BB3FC7C3A2}" type="slidenum">
              <a:rPr lang="en-GB" altLang="en-US" smtClean="0">
                <a:solidFill>
                  <a:prstClr val="black"/>
                </a:solidFill>
              </a:rPr>
              <a:pPr/>
              <a:t>8</a:t>
            </a:fld>
            <a:endParaRPr lang="en-GB" altLang="en-US">
              <a:solidFill>
                <a:prstClr val="black"/>
              </a:solidFill>
            </a:endParaRPr>
          </a:p>
        </p:txBody>
      </p:sp>
    </p:spTree>
    <p:extLst>
      <p:ext uri="{BB962C8B-B14F-4D97-AF65-F5344CB8AC3E}">
        <p14:creationId xmlns:p14="http://schemas.microsoft.com/office/powerpoint/2010/main" val="12982962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GB" altLang="en-US"/>
              <a:t>HOLDING SLIDE whilst activity is going on..</a:t>
            </a: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A0FDF388-5218-48E7-9414-82BB3FC7C3A2}" type="slidenum">
              <a:rPr lang="en-GB" altLang="en-US" smtClean="0">
                <a:solidFill>
                  <a:prstClr val="black"/>
                </a:solidFill>
              </a:rPr>
              <a:pPr/>
              <a:t>9</a:t>
            </a:fld>
            <a:endParaRPr lang="en-GB" altLang="en-US">
              <a:solidFill>
                <a:prstClr val="black"/>
              </a:solidFill>
            </a:endParaRPr>
          </a:p>
        </p:txBody>
      </p:sp>
    </p:spTree>
    <p:extLst>
      <p:ext uri="{BB962C8B-B14F-4D97-AF65-F5344CB8AC3E}">
        <p14:creationId xmlns:p14="http://schemas.microsoft.com/office/powerpoint/2010/main" val="38365055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altLang="en-US"/>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A0FDF388-5218-48E7-9414-82BB3FC7C3A2}" type="slidenum">
              <a:rPr kumimoji="0" lang="en-GB"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4160264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D5A1B8D-3233-4A69-BB3E-9AE146FBDC2C}" type="datetimeFigureOut">
              <a:rPr lang="en-GB" smtClean="0"/>
              <a:t>22/09/2022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17EE38-A26B-4A70-93B7-2EA55537C659}" type="slidenum">
              <a:rPr lang="en-GB" smtClean="0"/>
              <a:t>‹#›</a:t>
            </a:fld>
            <a:endParaRPr lang="en-GB"/>
          </a:p>
        </p:txBody>
      </p:sp>
    </p:spTree>
    <p:extLst>
      <p:ext uri="{BB962C8B-B14F-4D97-AF65-F5344CB8AC3E}">
        <p14:creationId xmlns:p14="http://schemas.microsoft.com/office/powerpoint/2010/main" val="1918687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D5A1B8D-3233-4A69-BB3E-9AE146FBDC2C}" type="datetimeFigureOut">
              <a:rPr lang="en-GB" smtClean="0"/>
              <a:t>22/09/2022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17EE38-A26B-4A70-93B7-2EA55537C659}" type="slidenum">
              <a:rPr lang="en-GB" smtClean="0"/>
              <a:t>‹#›</a:t>
            </a:fld>
            <a:endParaRPr lang="en-GB"/>
          </a:p>
        </p:txBody>
      </p:sp>
    </p:spTree>
    <p:extLst>
      <p:ext uri="{BB962C8B-B14F-4D97-AF65-F5344CB8AC3E}">
        <p14:creationId xmlns:p14="http://schemas.microsoft.com/office/powerpoint/2010/main" val="2314349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D5A1B8D-3233-4A69-BB3E-9AE146FBDC2C}" type="datetimeFigureOut">
              <a:rPr lang="en-GB" smtClean="0"/>
              <a:t>22/09/2022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17EE38-A26B-4A70-93B7-2EA55537C659}" type="slidenum">
              <a:rPr lang="en-GB" smtClean="0"/>
              <a:t>‹#›</a:t>
            </a:fld>
            <a:endParaRPr lang="en-GB"/>
          </a:p>
        </p:txBody>
      </p:sp>
    </p:spTree>
    <p:extLst>
      <p:ext uri="{BB962C8B-B14F-4D97-AF65-F5344CB8AC3E}">
        <p14:creationId xmlns:p14="http://schemas.microsoft.com/office/powerpoint/2010/main" val="27138365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4DDA9DA2-54BE-47B8-9785-E7A7164144C8}" type="datetimeFigureOut">
              <a:rPr lang="en-GB"/>
              <a:pPr>
                <a:defRPr/>
              </a:pPr>
              <a:t>22/09/2022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2D6CC1F-74C9-4282-859F-CF798210CF52}" type="slidenum">
              <a:rPr lang="en-GB"/>
              <a:pPr>
                <a:defRPr/>
              </a:pPr>
              <a:t>‹#›</a:t>
            </a:fld>
            <a:endParaRPr lang="en-GB"/>
          </a:p>
        </p:txBody>
      </p:sp>
    </p:spTree>
    <p:extLst>
      <p:ext uri="{BB962C8B-B14F-4D97-AF65-F5344CB8AC3E}">
        <p14:creationId xmlns:p14="http://schemas.microsoft.com/office/powerpoint/2010/main" val="31682166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01626061-2E53-4603-8DB8-D2F2C51000ED}" type="datetimeFigureOut">
              <a:rPr lang="en-GB"/>
              <a:pPr>
                <a:defRPr/>
              </a:pPr>
              <a:t>22/09/2022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8B9EEAE-768E-4574-8E20-1EDB1940F9FF}" type="slidenum">
              <a:rPr lang="en-GB"/>
              <a:pPr>
                <a:defRPr/>
              </a:pPr>
              <a:t>‹#›</a:t>
            </a:fld>
            <a:endParaRPr lang="en-GB"/>
          </a:p>
        </p:txBody>
      </p:sp>
    </p:spTree>
    <p:extLst>
      <p:ext uri="{BB962C8B-B14F-4D97-AF65-F5344CB8AC3E}">
        <p14:creationId xmlns:p14="http://schemas.microsoft.com/office/powerpoint/2010/main" val="1331423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D02880AA-6918-4735-9DB0-A0F6443E8179}" type="datetimeFigureOut">
              <a:rPr lang="en-GB"/>
              <a:pPr>
                <a:defRPr/>
              </a:pPr>
              <a:t>22/09/2022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E7943C0-0012-4B58-BEF4-B1299370F137}" type="slidenum">
              <a:rPr lang="en-GB"/>
              <a:pPr>
                <a:defRPr/>
              </a:pPr>
              <a:t>‹#›</a:t>
            </a:fld>
            <a:endParaRPr lang="en-GB"/>
          </a:p>
        </p:txBody>
      </p:sp>
    </p:spTree>
    <p:extLst>
      <p:ext uri="{BB962C8B-B14F-4D97-AF65-F5344CB8AC3E}">
        <p14:creationId xmlns:p14="http://schemas.microsoft.com/office/powerpoint/2010/main" val="15709990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AF95E0F0-0828-460E-9073-1A85F4DDB0CF}" type="datetimeFigureOut">
              <a:rPr lang="en-GB"/>
              <a:pPr>
                <a:defRPr/>
              </a:pPr>
              <a:t>22/09/2022</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94528B6D-5688-40DF-85EA-E7583A3D7809}" type="slidenum">
              <a:rPr lang="en-GB"/>
              <a:pPr>
                <a:defRPr/>
              </a:pPr>
              <a:t>‹#›</a:t>
            </a:fld>
            <a:endParaRPr lang="en-GB"/>
          </a:p>
        </p:txBody>
      </p:sp>
    </p:spTree>
    <p:extLst>
      <p:ext uri="{BB962C8B-B14F-4D97-AF65-F5344CB8AC3E}">
        <p14:creationId xmlns:p14="http://schemas.microsoft.com/office/powerpoint/2010/main" val="11777725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10ACF0A-CB15-4735-9906-072CD220FFFA}" type="datetimeFigureOut">
              <a:rPr lang="en-GB"/>
              <a:pPr>
                <a:defRPr/>
              </a:pPr>
              <a:t>22/09/2022</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5030A0E1-8BBF-480C-A272-445A10C426C4}" type="slidenum">
              <a:rPr lang="en-GB"/>
              <a:pPr>
                <a:defRPr/>
              </a:pPr>
              <a:t>‹#›</a:t>
            </a:fld>
            <a:endParaRPr lang="en-GB"/>
          </a:p>
        </p:txBody>
      </p:sp>
    </p:spTree>
    <p:extLst>
      <p:ext uri="{BB962C8B-B14F-4D97-AF65-F5344CB8AC3E}">
        <p14:creationId xmlns:p14="http://schemas.microsoft.com/office/powerpoint/2010/main" val="3062350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437C69BA-202B-403E-9D77-45EC7D5DF45A}" type="datetimeFigureOut">
              <a:rPr lang="en-GB"/>
              <a:pPr>
                <a:defRPr/>
              </a:pPr>
              <a:t>22/09/2022</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D9BA265-A561-4333-B132-A25D9C45D827}" type="slidenum">
              <a:rPr lang="en-GB"/>
              <a:pPr>
                <a:defRPr/>
              </a:pPr>
              <a:t>‹#›</a:t>
            </a:fld>
            <a:endParaRPr lang="en-GB"/>
          </a:p>
        </p:txBody>
      </p:sp>
    </p:spTree>
    <p:extLst>
      <p:ext uri="{BB962C8B-B14F-4D97-AF65-F5344CB8AC3E}">
        <p14:creationId xmlns:p14="http://schemas.microsoft.com/office/powerpoint/2010/main" val="30130194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D9BB9F9-75B1-4086-B41C-A663918A6E88}" type="datetimeFigureOut">
              <a:rPr lang="en-GB"/>
              <a:pPr>
                <a:defRPr/>
              </a:pPr>
              <a:t>22/09/2022</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36C2C838-1727-4C11-9FE6-A63E6FE81580}" type="slidenum">
              <a:rPr lang="en-GB"/>
              <a:pPr>
                <a:defRPr/>
              </a:pPr>
              <a:t>‹#›</a:t>
            </a:fld>
            <a:endParaRPr lang="en-GB"/>
          </a:p>
        </p:txBody>
      </p:sp>
    </p:spTree>
    <p:extLst>
      <p:ext uri="{BB962C8B-B14F-4D97-AF65-F5344CB8AC3E}">
        <p14:creationId xmlns:p14="http://schemas.microsoft.com/office/powerpoint/2010/main" val="18807084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66BF660-FB4B-426A-8685-93C35C96A8E6}" type="datetimeFigureOut">
              <a:rPr lang="en-GB"/>
              <a:pPr>
                <a:defRPr/>
              </a:pPr>
              <a:t>22/09/2022</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D289CD03-A5CC-4786-8579-074E2B0F8BB9}" type="slidenum">
              <a:rPr lang="en-GB"/>
              <a:pPr>
                <a:defRPr/>
              </a:pPr>
              <a:t>‹#›</a:t>
            </a:fld>
            <a:endParaRPr lang="en-GB"/>
          </a:p>
        </p:txBody>
      </p:sp>
    </p:spTree>
    <p:extLst>
      <p:ext uri="{BB962C8B-B14F-4D97-AF65-F5344CB8AC3E}">
        <p14:creationId xmlns:p14="http://schemas.microsoft.com/office/powerpoint/2010/main" val="2938933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D5A1B8D-3233-4A69-BB3E-9AE146FBDC2C}" type="datetimeFigureOut">
              <a:rPr lang="en-GB" smtClean="0"/>
              <a:t>22/09/2022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17EE38-A26B-4A70-93B7-2EA55537C659}" type="slidenum">
              <a:rPr lang="en-GB" smtClean="0"/>
              <a:t>‹#›</a:t>
            </a:fld>
            <a:endParaRPr lang="en-GB"/>
          </a:p>
        </p:txBody>
      </p:sp>
    </p:spTree>
    <p:extLst>
      <p:ext uri="{BB962C8B-B14F-4D97-AF65-F5344CB8AC3E}">
        <p14:creationId xmlns:p14="http://schemas.microsoft.com/office/powerpoint/2010/main" val="13280018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89FB52C-95E5-4A32-924D-56919C26E7A6}" type="datetimeFigureOut">
              <a:rPr lang="en-GB"/>
              <a:pPr>
                <a:defRPr/>
              </a:pPr>
              <a:t>22/09/2022</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4CBD866F-FB5F-453B-98F6-9FAE44660CAB}" type="slidenum">
              <a:rPr lang="en-GB"/>
              <a:pPr>
                <a:defRPr/>
              </a:pPr>
              <a:t>‹#›</a:t>
            </a:fld>
            <a:endParaRPr lang="en-GB"/>
          </a:p>
        </p:txBody>
      </p:sp>
    </p:spTree>
    <p:extLst>
      <p:ext uri="{BB962C8B-B14F-4D97-AF65-F5344CB8AC3E}">
        <p14:creationId xmlns:p14="http://schemas.microsoft.com/office/powerpoint/2010/main" val="33849007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2746AB83-0B41-4400-94FA-7D165DDD099B}" type="datetimeFigureOut">
              <a:rPr lang="en-GB"/>
              <a:pPr>
                <a:defRPr/>
              </a:pPr>
              <a:t>22/09/2022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E1001D45-CF51-4F12-9746-40DE28708803}" type="slidenum">
              <a:rPr lang="en-GB"/>
              <a:pPr>
                <a:defRPr/>
              </a:pPr>
              <a:t>‹#›</a:t>
            </a:fld>
            <a:endParaRPr lang="en-GB"/>
          </a:p>
        </p:txBody>
      </p:sp>
    </p:spTree>
    <p:extLst>
      <p:ext uri="{BB962C8B-B14F-4D97-AF65-F5344CB8AC3E}">
        <p14:creationId xmlns:p14="http://schemas.microsoft.com/office/powerpoint/2010/main" val="31670250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F1C52E92-697F-4048-B609-21A1AC20EF08}" type="datetimeFigureOut">
              <a:rPr lang="en-GB"/>
              <a:pPr>
                <a:defRPr/>
              </a:pPr>
              <a:t>22/09/2022</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1581074-09C1-40DC-8782-8F2459AC6829}" type="slidenum">
              <a:rPr lang="en-GB"/>
              <a:pPr>
                <a:defRPr/>
              </a:pPr>
              <a:t>‹#›</a:t>
            </a:fld>
            <a:endParaRPr lang="en-GB"/>
          </a:p>
        </p:txBody>
      </p:sp>
    </p:spTree>
    <p:extLst>
      <p:ext uri="{BB962C8B-B14F-4D97-AF65-F5344CB8AC3E}">
        <p14:creationId xmlns:p14="http://schemas.microsoft.com/office/powerpoint/2010/main" val="2967467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ingle column pag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24915" y="2398339"/>
            <a:ext cx="12216915" cy="4487045"/>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Content Placeholder 3"/>
          <p:cNvSpPr>
            <a:spLocks noGrp="1"/>
          </p:cNvSpPr>
          <p:nvPr>
            <p:ph sz="quarter" idx="10"/>
          </p:nvPr>
        </p:nvSpPr>
        <p:spPr>
          <a:xfrm>
            <a:off x="334434" y="1411818"/>
            <a:ext cx="11523133" cy="46094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Slide Number Placeholder 5"/>
          <p:cNvSpPr>
            <a:spLocks noGrp="1"/>
          </p:cNvSpPr>
          <p:nvPr>
            <p:ph type="sldNum" sz="quarter" idx="4"/>
          </p:nvPr>
        </p:nvSpPr>
        <p:spPr>
          <a:xfrm>
            <a:off x="8734465" y="6576600"/>
            <a:ext cx="3119968" cy="260648"/>
          </a:xfrm>
          <a:prstGeom prst="rect">
            <a:avLst/>
          </a:prstGeom>
        </p:spPr>
        <p:txBody>
          <a:bodyPr vert="horz" lIns="91440" tIns="45720" rIns="0" bIns="45720" rtlCol="0" anchor="ctr"/>
          <a:lstStyle>
            <a:lvl1pPr algn="r">
              <a:defRPr sz="1200">
                <a:solidFill>
                  <a:schemeClr val="tx1">
                    <a:lumMod val="65000"/>
                    <a:lumOff val="35000"/>
                  </a:schemeClr>
                </a:solidFill>
                <a:latin typeface="Arial" pitchFamily="34" charset="0"/>
                <a:cs typeface="Arial" pitchFamily="34" charset="0"/>
              </a:defRPr>
            </a:lvl1pPr>
          </a:lstStyle>
          <a:p>
            <a:fld id="{01C55ABB-8CD5-49AB-9246-32EDBD798E71}" type="slidenum">
              <a:rPr lang="en-GB" smtClean="0">
                <a:solidFill>
                  <a:srgbClr val="000000">
                    <a:lumMod val="65000"/>
                    <a:lumOff val="35000"/>
                  </a:srgbClr>
                </a:solidFill>
              </a:rPr>
              <a:pPr/>
              <a:t>‹#›</a:t>
            </a:fld>
            <a:endParaRPr lang="en-GB">
              <a:solidFill>
                <a:srgbClr val="000000">
                  <a:lumMod val="65000"/>
                  <a:lumOff val="35000"/>
                </a:srgbClr>
              </a:solidFill>
            </a:endParaRPr>
          </a:p>
        </p:txBody>
      </p:sp>
    </p:spTree>
    <p:extLst>
      <p:ext uri="{BB962C8B-B14F-4D97-AF65-F5344CB8AC3E}">
        <p14:creationId xmlns:p14="http://schemas.microsoft.com/office/powerpoint/2010/main" val="1909710460"/>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4_Double column layout">
    <p:spTree>
      <p:nvGrpSpPr>
        <p:cNvPr id="1" name=""/>
        <p:cNvGrpSpPr/>
        <p:nvPr/>
      </p:nvGrpSpPr>
      <p:grpSpPr>
        <a:xfrm>
          <a:off x="0" y="0"/>
          <a:ext cx="0" cy="0"/>
          <a:chOff x="0" y="0"/>
          <a:chExt cx="0" cy="0"/>
        </a:xfrm>
      </p:grpSpPr>
      <p:sp>
        <p:nvSpPr>
          <p:cNvPr id="3" name="Content Placeholder 3"/>
          <p:cNvSpPr>
            <a:spLocks noGrp="1"/>
          </p:cNvSpPr>
          <p:nvPr>
            <p:ph sz="quarter" idx="10"/>
          </p:nvPr>
        </p:nvSpPr>
        <p:spPr>
          <a:xfrm>
            <a:off x="334433" y="1411818"/>
            <a:ext cx="5472000" cy="50905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3"/>
          <p:cNvSpPr>
            <a:spLocks noGrp="1"/>
          </p:cNvSpPr>
          <p:nvPr>
            <p:ph sz="quarter" idx="11"/>
          </p:nvPr>
        </p:nvSpPr>
        <p:spPr>
          <a:xfrm>
            <a:off x="6390443" y="1411818"/>
            <a:ext cx="5472000" cy="50905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4"/>
          </p:nvPr>
        </p:nvSpPr>
        <p:spPr>
          <a:xfrm>
            <a:off x="8734465" y="6576600"/>
            <a:ext cx="3119968" cy="260648"/>
          </a:xfrm>
          <a:prstGeom prst="rect">
            <a:avLst/>
          </a:prstGeom>
        </p:spPr>
        <p:txBody>
          <a:bodyPr vert="horz" lIns="91440" tIns="45720" rIns="0" bIns="45720" rtlCol="0" anchor="ctr"/>
          <a:lstStyle>
            <a:lvl1pPr algn="r">
              <a:defRPr sz="1200">
                <a:solidFill>
                  <a:schemeClr val="tx1">
                    <a:lumMod val="65000"/>
                    <a:lumOff val="35000"/>
                  </a:schemeClr>
                </a:solidFill>
                <a:latin typeface="Arial" pitchFamily="34" charset="0"/>
                <a:cs typeface="Arial" pitchFamily="34" charset="0"/>
              </a:defRPr>
            </a:lvl1pPr>
          </a:lstStyle>
          <a:p>
            <a:fld id="{01C55ABB-8CD5-49AB-9246-32EDBD798E71}" type="slidenum">
              <a:rPr lang="en-GB" smtClean="0">
                <a:solidFill>
                  <a:srgbClr val="000000">
                    <a:lumMod val="65000"/>
                    <a:lumOff val="35000"/>
                  </a:srgbClr>
                </a:solidFill>
              </a:rPr>
              <a:pPr/>
              <a:t>‹#›</a:t>
            </a:fld>
            <a:endParaRPr lang="en-GB">
              <a:solidFill>
                <a:srgbClr val="000000">
                  <a:lumMod val="65000"/>
                  <a:lumOff val="35000"/>
                </a:srgbClr>
              </a:solidFill>
            </a:endParaRPr>
          </a:p>
        </p:txBody>
      </p:sp>
    </p:spTree>
    <p:extLst>
      <p:ext uri="{BB962C8B-B14F-4D97-AF65-F5344CB8AC3E}">
        <p14:creationId xmlns:p14="http://schemas.microsoft.com/office/powerpoint/2010/main" val="2769854412"/>
      </p:ext>
    </p:extLst>
  </p:cSld>
  <p:clrMapOvr>
    <a:masterClrMapping/>
  </p:clrMapOvr>
  <p:extLst>
    <p:ext uri="{DCECCB84-F9BA-43D5-87BE-67443E8EF086}">
      <p15:sldGuideLst xmlns:p15="http://schemas.microsoft.com/office/powerpoint/2012/main">
        <p15:guide id="1" pos="2880">
          <p15:clr>
            <a:srgbClr val="FBAE40"/>
          </p15:clr>
        </p15:guide>
        <p15:guide id="2" pos="3016">
          <p15:clr>
            <a:srgbClr val="FBAE40"/>
          </p15:clr>
        </p15:guide>
        <p15:guide id="3" pos="274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D5A1B8D-3233-4A69-BB3E-9AE146FBDC2C}" type="datetimeFigureOut">
              <a:rPr lang="en-GB" smtClean="0"/>
              <a:t>22/09/2022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717EE38-A26B-4A70-93B7-2EA55537C659}" type="slidenum">
              <a:rPr lang="en-GB" smtClean="0"/>
              <a:t>‹#›</a:t>
            </a:fld>
            <a:endParaRPr lang="en-GB"/>
          </a:p>
        </p:txBody>
      </p:sp>
    </p:spTree>
    <p:extLst>
      <p:ext uri="{BB962C8B-B14F-4D97-AF65-F5344CB8AC3E}">
        <p14:creationId xmlns:p14="http://schemas.microsoft.com/office/powerpoint/2010/main" val="31468144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D5A1B8D-3233-4A69-BB3E-9AE146FBDC2C}" type="datetimeFigureOut">
              <a:rPr lang="en-GB" smtClean="0"/>
              <a:t>22/09/2022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717EE38-A26B-4A70-93B7-2EA55537C659}" type="slidenum">
              <a:rPr lang="en-GB" smtClean="0"/>
              <a:t>‹#›</a:t>
            </a:fld>
            <a:endParaRPr lang="en-GB"/>
          </a:p>
        </p:txBody>
      </p:sp>
    </p:spTree>
    <p:extLst>
      <p:ext uri="{BB962C8B-B14F-4D97-AF65-F5344CB8AC3E}">
        <p14:creationId xmlns:p14="http://schemas.microsoft.com/office/powerpoint/2010/main" val="324415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DD5A1B8D-3233-4A69-BB3E-9AE146FBDC2C}" type="datetimeFigureOut">
              <a:rPr lang="en-GB" smtClean="0"/>
              <a:t>22/09/2022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717EE38-A26B-4A70-93B7-2EA55537C659}" type="slidenum">
              <a:rPr lang="en-GB" smtClean="0"/>
              <a:t>‹#›</a:t>
            </a:fld>
            <a:endParaRPr lang="en-GB"/>
          </a:p>
        </p:txBody>
      </p:sp>
    </p:spTree>
    <p:extLst>
      <p:ext uri="{BB962C8B-B14F-4D97-AF65-F5344CB8AC3E}">
        <p14:creationId xmlns:p14="http://schemas.microsoft.com/office/powerpoint/2010/main" val="35032999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D5A1B8D-3233-4A69-BB3E-9AE146FBDC2C}" type="datetimeFigureOut">
              <a:rPr lang="en-GB" smtClean="0"/>
              <a:t>22/09/2022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717EE38-A26B-4A70-93B7-2EA55537C659}" type="slidenum">
              <a:rPr lang="en-GB" smtClean="0"/>
              <a:t>‹#›</a:t>
            </a:fld>
            <a:endParaRPr lang="en-GB"/>
          </a:p>
        </p:txBody>
      </p:sp>
    </p:spTree>
    <p:extLst>
      <p:ext uri="{BB962C8B-B14F-4D97-AF65-F5344CB8AC3E}">
        <p14:creationId xmlns:p14="http://schemas.microsoft.com/office/powerpoint/2010/main" val="1354601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5A1B8D-3233-4A69-BB3E-9AE146FBDC2C}" type="datetimeFigureOut">
              <a:rPr lang="en-GB" smtClean="0"/>
              <a:t>22/09/2022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717EE38-A26B-4A70-93B7-2EA55537C659}" type="slidenum">
              <a:rPr lang="en-GB" smtClean="0"/>
              <a:t>‹#›</a:t>
            </a:fld>
            <a:endParaRPr lang="en-GB"/>
          </a:p>
        </p:txBody>
      </p:sp>
    </p:spTree>
    <p:extLst>
      <p:ext uri="{BB962C8B-B14F-4D97-AF65-F5344CB8AC3E}">
        <p14:creationId xmlns:p14="http://schemas.microsoft.com/office/powerpoint/2010/main" val="3213756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D5A1B8D-3233-4A69-BB3E-9AE146FBDC2C}" type="datetimeFigureOut">
              <a:rPr lang="en-GB" smtClean="0"/>
              <a:t>22/09/2022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717EE38-A26B-4A70-93B7-2EA55537C659}" type="slidenum">
              <a:rPr lang="en-GB" smtClean="0"/>
              <a:t>‹#›</a:t>
            </a:fld>
            <a:endParaRPr lang="en-GB"/>
          </a:p>
        </p:txBody>
      </p:sp>
    </p:spTree>
    <p:extLst>
      <p:ext uri="{BB962C8B-B14F-4D97-AF65-F5344CB8AC3E}">
        <p14:creationId xmlns:p14="http://schemas.microsoft.com/office/powerpoint/2010/main" val="2328460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D5A1B8D-3233-4A69-BB3E-9AE146FBDC2C}" type="datetimeFigureOut">
              <a:rPr lang="en-GB" smtClean="0"/>
              <a:t>22/09/2022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717EE38-A26B-4A70-93B7-2EA55537C659}" type="slidenum">
              <a:rPr lang="en-GB" smtClean="0"/>
              <a:t>‹#›</a:t>
            </a:fld>
            <a:endParaRPr lang="en-GB"/>
          </a:p>
        </p:txBody>
      </p:sp>
    </p:spTree>
    <p:extLst>
      <p:ext uri="{BB962C8B-B14F-4D97-AF65-F5344CB8AC3E}">
        <p14:creationId xmlns:p14="http://schemas.microsoft.com/office/powerpoint/2010/main" val="5445060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5A1B8D-3233-4A69-BB3E-9AE146FBDC2C}" type="datetimeFigureOut">
              <a:rPr lang="en-GB" smtClean="0"/>
              <a:t>22/09/2022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17EE38-A26B-4A70-93B7-2EA55537C659}" type="slidenum">
              <a:rPr lang="en-GB" smtClean="0"/>
              <a:t>‹#›</a:t>
            </a:fld>
            <a:endParaRPr lang="en-GB"/>
          </a:p>
        </p:txBody>
      </p:sp>
    </p:spTree>
    <p:extLst>
      <p:ext uri="{BB962C8B-B14F-4D97-AF65-F5344CB8AC3E}">
        <p14:creationId xmlns:p14="http://schemas.microsoft.com/office/powerpoint/2010/main" val="85521024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914D9DD7-CEC6-45CA-B599-698DB179932E}" type="datetimeFigureOut">
              <a:rPr lang="en-GB"/>
              <a:pPr>
                <a:defRPr/>
              </a:pPr>
              <a:t>22/09/2022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87D70A07-3331-4F97-8256-EF5D9238E7D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3.jpeg"/><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887603" y="1994546"/>
            <a:ext cx="10515600" cy="1325563"/>
          </a:xfrm>
          <a:prstGeom prst="roundRect">
            <a:avLst/>
          </a:prstGeom>
          <a:solidFill>
            <a:srgbClr val="09A5B5"/>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b="1">
              <a:solidFill>
                <a:schemeClr val="bg1"/>
              </a:solidFill>
              <a:latin typeface="+mn-lt"/>
            </a:endParaRPr>
          </a:p>
        </p:txBody>
      </p:sp>
      <p:sp>
        <p:nvSpPr>
          <p:cNvPr id="5" name="Title 2"/>
          <p:cNvSpPr>
            <a:spLocks noGrp="1"/>
          </p:cNvSpPr>
          <p:nvPr>
            <p:ph type="ctrTitle" idx="4294967295"/>
          </p:nvPr>
        </p:nvSpPr>
        <p:spPr>
          <a:xfrm>
            <a:off x="741402" y="1404154"/>
            <a:ext cx="10938510" cy="2506345"/>
          </a:xfrm>
        </p:spPr>
        <p:txBody>
          <a:bodyPr>
            <a:normAutofit/>
          </a:bodyPr>
          <a:lstStyle/>
          <a:p>
            <a:pPr algn="ctr"/>
            <a:r>
              <a:rPr lang="en-GB" sz="6600" b="1">
                <a:solidFill>
                  <a:schemeClr val="bg1"/>
                </a:solidFill>
                <a:latin typeface="+mn-lt"/>
              </a:rPr>
              <a:t>Hidden Careers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4668" y="4480950"/>
            <a:ext cx="5321133" cy="1558926"/>
          </a:xfrm>
          <a:prstGeom prst="rect">
            <a:avLst/>
          </a:prstGeom>
        </p:spPr>
      </p:pic>
      <p:pic>
        <p:nvPicPr>
          <p:cNvPr id="2" name="Picture 2" descr="Logo, company name&#10;&#10;Description automatically generated">
            <a:extLst>
              <a:ext uri="{FF2B5EF4-FFF2-40B4-BE49-F238E27FC236}">
                <a16:creationId xmlns:a16="http://schemas.microsoft.com/office/drawing/2014/main" id="{0CCA8838-B9AD-BADB-D9FA-24DBAF614741}"/>
              </a:ext>
            </a:extLst>
          </p:cNvPr>
          <p:cNvPicPr>
            <a:picLocks noChangeAspect="1"/>
          </p:cNvPicPr>
          <p:nvPr/>
        </p:nvPicPr>
        <p:blipFill>
          <a:blip r:embed="rId4"/>
          <a:stretch>
            <a:fillRect/>
          </a:stretch>
        </p:blipFill>
        <p:spPr>
          <a:xfrm>
            <a:off x="7376932" y="3735729"/>
            <a:ext cx="3119377" cy="3119377"/>
          </a:xfrm>
          <a:prstGeom prst="rect">
            <a:avLst/>
          </a:prstGeom>
        </p:spPr>
      </p:pic>
    </p:spTree>
    <p:extLst>
      <p:ext uri="{BB962C8B-B14F-4D97-AF65-F5344CB8AC3E}">
        <p14:creationId xmlns:p14="http://schemas.microsoft.com/office/powerpoint/2010/main" val="35772841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861003" y="552337"/>
            <a:ext cx="4813381" cy="774417"/>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marL="0" marR="0" lvl="0" indent="0" defTabSz="685814" rtl="0" eaLnBrk="1" fontAlgn="base" latinLnBrk="0" hangingPunct="1">
              <a:lnSpc>
                <a:spcPct val="100000"/>
              </a:lnSpc>
              <a:spcBef>
                <a:spcPct val="0"/>
              </a:spcBef>
              <a:spcAft>
                <a:spcPct val="0"/>
              </a:spcAft>
              <a:buClrTx/>
              <a:buSzTx/>
              <a:buFontTx/>
              <a:buNone/>
              <a:tabLst/>
              <a:defRPr/>
            </a:pPr>
            <a:r>
              <a:rPr kumimoji="0" lang="en-GB" sz="4400" b="1" i="0" u="none" strike="noStrike" kern="1200" cap="none" spc="0" normalizeH="0" baseline="0" noProof="0" dirty="0">
                <a:ln>
                  <a:noFill/>
                </a:ln>
                <a:solidFill>
                  <a:srgbClr val="00A7B5"/>
                </a:solidFill>
                <a:effectLst/>
                <a:uLnTx/>
                <a:uFillTx/>
                <a:latin typeface="Calibri" panose="020F0502020204030204"/>
                <a:ea typeface="+mj-ea"/>
                <a:cs typeface="Arial" pitchFamily="34" charset="0"/>
              </a:rPr>
              <a:t>Let’s get started…</a:t>
            </a:r>
          </a:p>
        </p:txBody>
      </p:sp>
      <p:sp>
        <p:nvSpPr>
          <p:cNvPr id="3" name="TextBox 2"/>
          <p:cNvSpPr txBox="1"/>
          <p:nvPr/>
        </p:nvSpPr>
        <p:spPr>
          <a:xfrm>
            <a:off x="777490" y="1448367"/>
            <a:ext cx="6679111" cy="4661276"/>
          </a:xfrm>
          <a:prstGeom prst="rect">
            <a:avLst/>
          </a:prstGeom>
          <a:noFill/>
        </p:spPr>
        <p:txBody>
          <a:bodyPr wrap="square" rtlCol="0">
            <a:spAutoFit/>
          </a:bodyPr>
          <a:lstStyle/>
          <a:p>
            <a:pPr lvl="0">
              <a:lnSpc>
                <a:spcPct val="150000"/>
              </a:lnSpc>
              <a:defRPr/>
            </a:pPr>
            <a:r>
              <a:rPr lang="en-US" sz="2000" dirty="0"/>
              <a:t>Do you spend most of your time in an office?</a:t>
            </a:r>
          </a:p>
          <a:p>
            <a:pPr lvl="0">
              <a:lnSpc>
                <a:spcPct val="150000"/>
              </a:lnSpc>
              <a:defRPr/>
            </a:pPr>
            <a:r>
              <a:rPr lang="en-US" sz="2000" dirty="0"/>
              <a:t>Do you meet a lot of new people?</a:t>
            </a:r>
          </a:p>
          <a:p>
            <a:pPr lvl="0">
              <a:lnSpc>
                <a:spcPct val="150000"/>
              </a:lnSpc>
              <a:defRPr/>
            </a:pPr>
            <a:r>
              <a:rPr lang="en-US" sz="2000" dirty="0"/>
              <a:t>Do you spend a lot of time managing other people?</a:t>
            </a:r>
          </a:p>
          <a:p>
            <a:pPr lvl="0">
              <a:lnSpc>
                <a:spcPct val="150000"/>
              </a:lnSpc>
              <a:defRPr/>
            </a:pPr>
            <a:r>
              <a:rPr lang="en-US" sz="2000" dirty="0"/>
              <a:t>Do you spend a lot of time dealing with numbers?</a:t>
            </a:r>
          </a:p>
          <a:p>
            <a:pPr lvl="0">
              <a:lnSpc>
                <a:spcPct val="150000"/>
              </a:lnSpc>
              <a:defRPr/>
            </a:pPr>
            <a:r>
              <a:rPr lang="en-US" sz="2000" dirty="0"/>
              <a:t>Do you spend a lot of time interviewing new people?</a:t>
            </a:r>
          </a:p>
          <a:p>
            <a:pPr lvl="0">
              <a:lnSpc>
                <a:spcPct val="150000"/>
              </a:lnSpc>
              <a:defRPr/>
            </a:pPr>
            <a:r>
              <a:rPr lang="en-US" sz="2000" dirty="0"/>
              <a:t>Do you spend a lot of time planning?</a:t>
            </a:r>
          </a:p>
          <a:p>
            <a:pPr lvl="0">
              <a:lnSpc>
                <a:spcPct val="150000"/>
              </a:lnSpc>
              <a:defRPr/>
            </a:pPr>
            <a:r>
              <a:rPr lang="en-US" sz="2000" dirty="0"/>
              <a:t>Do you have to work closely with a team?</a:t>
            </a:r>
          </a:p>
          <a:p>
            <a:pPr lvl="0">
              <a:lnSpc>
                <a:spcPct val="150000"/>
              </a:lnSpc>
              <a:defRPr/>
            </a:pPr>
            <a:r>
              <a:rPr lang="en-US" sz="2000" dirty="0"/>
              <a:t>Does your role involve doing a wide variety of different tasks?</a:t>
            </a:r>
          </a:p>
          <a:p>
            <a:pPr lvl="0">
              <a:lnSpc>
                <a:spcPct val="150000"/>
              </a:lnSpc>
              <a:defRPr/>
            </a:pPr>
            <a:r>
              <a:rPr lang="en-US" sz="2000" dirty="0"/>
              <a:t>Are your day-to-day tasks always the same?</a:t>
            </a:r>
          </a:p>
          <a:p>
            <a:pPr lvl="0">
              <a:lnSpc>
                <a:spcPct val="150000"/>
              </a:lnSpc>
              <a:defRPr/>
            </a:pPr>
            <a:r>
              <a:rPr lang="en-US" sz="2000" dirty="0"/>
              <a:t>Do you need very specific qualifications for your job?</a:t>
            </a: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itle 1">
            <a:extLst>
              <a:ext uri="{FF2B5EF4-FFF2-40B4-BE49-F238E27FC236}">
                <a16:creationId xmlns:a16="http://schemas.microsoft.com/office/drawing/2014/main" id="{2B7449B0-8BDA-48AC-B523-7F65C972AB3E}"/>
              </a:ext>
            </a:extLst>
          </p:cNvPr>
          <p:cNvSpPr txBox="1">
            <a:spLocks/>
          </p:cNvSpPr>
          <p:nvPr/>
        </p:nvSpPr>
        <p:spPr>
          <a:xfrm>
            <a:off x="6561055" y="1326754"/>
            <a:ext cx="5355422" cy="4250435"/>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marL="0" marR="0" lvl="0" indent="0" algn="ctr" defTabSz="685814" rtl="0" eaLnBrk="1" fontAlgn="base" latinLnBrk="0" hangingPunct="1">
              <a:lnSpc>
                <a:spcPct val="150000"/>
              </a:lnSpc>
              <a:spcBef>
                <a:spcPct val="0"/>
              </a:spcBef>
              <a:spcAft>
                <a:spcPct val="0"/>
              </a:spcAft>
              <a:buClrTx/>
              <a:buSzTx/>
              <a:buFontTx/>
              <a:buNone/>
              <a:tabLst/>
              <a:defRPr/>
            </a:pPr>
            <a:r>
              <a:rPr kumimoji="0" lang="en-GB" b="1" i="0" u="none" strike="noStrike" kern="1200" cap="none" spc="0" normalizeH="0" baseline="0" noProof="0" dirty="0">
                <a:ln>
                  <a:noFill/>
                </a:ln>
                <a:solidFill>
                  <a:srgbClr val="00A7B5"/>
                </a:solidFill>
                <a:effectLst/>
                <a:uLnTx/>
                <a:uFillTx/>
                <a:latin typeface="Calibri" panose="020F0502020204030204"/>
                <a:ea typeface="+mj-ea"/>
                <a:cs typeface="Arial" pitchFamily="34" charset="0"/>
              </a:rPr>
              <a:t>Health &amp; Safety Advisor</a:t>
            </a:r>
          </a:p>
          <a:p>
            <a:pPr marL="0" marR="0" lvl="0" indent="0" algn="ctr" defTabSz="685814" rtl="0" eaLnBrk="1" fontAlgn="base" latinLnBrk="0" hangingPunct="1">
              <a:lnSpc>
                <a:spcPct val="150000"/>
              </a:lnSpc>
              <a:spcBef>
                <a:spcPct val="0"/>
              </a:spcBef>
              <a:spcAft>
                <a:spcPct val="0"/>
              </a:spcAft>
              <a:buClrTx/>
              <a:buSzTx/>
              <a:buFontTx/>
              <a:buNone/>
              <a:tabLst/>
              <a:defRPr/>
            </a:pPr>
            <a:r>
              <a:rPr lang="en-GB" dirty="0">
                <a:solidFill>
                  <a:srgbClr val="00A7B5"/>
                </a:solidFill>
                <a:latin typeface="Calibri" panose="020F0502020204030204"/>
              </a:rPr>
              <a:t>Social Values Manager</a:t>
            </a:r>
          </a:p>
          <a:p>
            <a:pPr marL="0" marR="0" lvl="0" indent="0" algn="ctr" defTabSz="685814" rtl="0" eaLnBrk="1" fontAlgn="base" latinLnBrk="0" hangingPunct="1">
              <a:lnSpc>
                <a:spcPct val="150000"/>
              </a:lnSpc>
              <a:spcBef>
                <a:spcPct val="0"/>
              </a:spcBef>
              <a:spcAft>
                <a:spcPct val="0"/>
              </a:spcAft>
              <a:buClrTx/>
              <a:buSzTx/>
              <a:buFontTx/>
              <a:buNone/>
              <a:tabLst/>
              <a:defRPr/>
            </a:pPr>
            <a:r>
              <a:rPr kumimoji="0" lang="en-GB" b="1" i="0" u="none" strike="noStrike" kern="1200" cap="none" spc="0" normalizeH="0" baseline="0" noProof="0" dirty="0">
                <a:ln>
                  <a:noFill/>
                </a:ln>
                <a:solidFill>
                  <a:srgbClr val="00A7B5"/>
                </a:solidFill>
                <a:effectLst/>
                <a:uLnTx/>
                <a:uFillTx/>
                <a:latin typeface="Calibri" panose="020F0502020204030204"/>
                <a:ea typeface="+mj-ea"/>
                <a:cs typeface="Arial" pitchFamily="34" charset="0"/>
              </a:rPr>
              <a:t>Apprenticeships &amp; Early Careers Co-Ordinator</a:t>
            </a:r>
          </a:p>
          <a:p>
            <a:pPr marL="0" marR="0" lvl="0" indent="0" algn="ctr" defTabSz="685814" rtl="0" eaLnBrk="1" fontAlgn="base" latinLnBrk="0" hangingPunct="1">
              <a:lnSpc>
                <a:spcPct val="150000"/>
              </a:lnSpc>
              <a:spcBef>
                <a:spcPct val="0"/>
              </a:spcBef>
              <a:spcAft>
                <a:spcPct val="0"/>
              </a:spcAft>
              <a:buClrTx/>
              <a:buSzTx/>
              <a:buFontTx/>
              <a:buNone/>
              <a:tabLst/>
              <a:defRPr/>
            </a:pPr>
            <a:r>
              <a:rPr lang="en-GB" dirty="0">
                <a:solidFill>
                  <a:srgbClr val="00A7B5"/>
                </a:solidFill>
                <a:latin typeface="Calibri" panose="020F0502020204030204"/>
              </a:rPr>
              <a:t>Transport Planner</a:t>
            </a:r>
          </a:p>
          <a:p>
            <a:pPr marL="0" marR="0" lvl="0" indent="0" algn="ctr" defTabSz="685814" rtl="0" eaLnBrk="1" fontAlgn="base" latinLnBrk="0" hangingPunct="1">
              <a:lnSpc>
                <a:spcPct val="150000"/>
              </a:lnSpc>
              <a:spcBef>
                <a:spcPct val="0"/>
              </a:spcBef>
              <a:spcAft>
                <a:spcPct val="0"/>
              </a:spcAft>
              <a:buClrTx/>
              <a:buSzTx/>
              <a:buFontTx/>
              <a:buNone/>
              <a:tabLst/>
              <a:defRPr/>
            </a:pPr>
            <a:r>
              <a:rPr kumimoji="0" lang="en-GB" b="1" i="0" u="none" strike="noStrike" kern="1200" cap="none" spc="0" normalizeH="0" baseline="0" noProof="0" dirty="0">
                <a:ln>
                  <a:noFill/>
                </a:ln>
                <a:solidFill>
                  <a:srgbClr val="00A7B5"/>
                </a:solidFill>
                <a:effectLst/>
                <a:uLnTx/>
                <a:uFillTx/>
                <a:latin typeface="Calibri" panose="020F0502020204030204"/>
                <a:ea typeface="+mj-ea"/>
                <a:cs typeface="Arial" pitchFamily="34" charset="0"/>
              </a:rPr>
              <a:t>Head of Delivery</a:t>
            </a:r>
          </a:p>
          <a:p>
            <a:pPr marL="0" marR="0" lvl="0" indent="0" algn="ctr" defTabSz="685814" rtl="0" eaLnBrk="1" fontAlgn="base" latinLnBrk="0" hangingPunct="1">
              <a:lnSpc>
                <a:spcPct val="150000"/>
              </a:lnSpc>
              <a:spcBef>
                <a:spcPct val="0"/>
              </a:spcBef>
              <a:spcAft>
                <a:spcPct val="0"/>
              </a:spcAft>
              <a:buClrTx/>
              <a:buSzTx/>
              <a:buFontTx/>
              <a:buNone/>
              <a:tabLst/>
              <a:defRPr/>
            </a:pPr>
            <a:r>
              <a:rPr lang="en-GB" dirty="0">
                <a:solidFill>
                  <a:srgbClr val="00A7B5"/>
                </a:solidFill>
                <a:latin typeface="Calibri" panose="020F0502020204030204"/>
              </a:rPr>
              <a:t>Product Supply</a:t>
            </a:r>
          </a:p>
          <a:p>
            <a:pPr marL="0" marR="0" lvl="0" indent="0" algn="ctr" defTabSz="685814" rtl="0" eaLnBrk="1" fontAlgn="base" latinLnBrk="0" hangingPunct="1">
              <a:lnSpc>
                <a:spcPct val="150000"/>
              </a:lnSpc>
              <a:spcBef>
                <a:spcPct val="0"/>
              </a:spcBef>
              <a:spcAft>
                <a:spcPct val="0"/>
              </a:spcAft>
              <a:buClrTx/>
              <a:buSzTx/>
              <a:buFontTx/>
              <a:buNone/>
              <a:tabLst/>
              <a:defRPr/>
            </a:pPr>
            <a:r>
              <a:rPr kumimoji="0" lang="en-GB" b="1" i="0" u="none" strike="noStrike" kern="1200" cap="none" spc="0" normalizeH="0" baseline="0" noProof="0" dirty="0">
                <a:ln>
                  <a:noFill/>
                </a:ln>
                <a:solidFill>
                  <a:srgbClr val="00A7B5"/>
                </a:solidFill>
                <a:effectLst/>
                <a:uLnTx/>
                <a:uFillTx/>
                <a:latin typeface="Calibri" panose="020F0502020204030204"/>
                <a:ea typeface="+mj-ea"/>
                <a:cs typeface="Arial" pitchFamily="34" charset="0"/>
              </a:rPr>
              <a:t>Quantity Surveyor</a:t>
            </a:r>
          </a:p>
          <a:p>
            <a:pPr marL="0" marR="0" lvl="0" indent="0" algn="ctr" defTabSz="685814" rtl="0" eaLnBrk="1" fontAlgn="base" latinLnBrk="0" hangingPunct="1">
              <a:lnSpc>
                <a:spcPct val="150000"/>
              </a:lnSpc>
              <a:spcBef>
                <a:spcPct val="0"/>
              </a:spcBef>
              <a:spcAft>
                <a:spcPct val="0"/>
              </a:spcAft>
              <a:buClrTx/>
              <a:buSzTx/>
              <a:buFontTx/>
              <a:buNone/>
              <a:tabLst/>
              <a:defRPr/>
            </a:pPr>
            <a:r>
              <a:rPr lang="en-GB" dirty="0">
                <a:solidFill>
                  <a:srgbClr val="00A7B5"/>
                </a:solidFill>
                <a:latin typeface="Calibri" panose="020F0502020204030204"/>
              </a:rPr>
              <a:t>Buyer</a:t>
            </a:r>
          </a:p>
          <a:p>
            <a:pPr marL="0" marR="0" lvl="0" indent="0" algn="ctr" defTabSz="685814" rtl="0" eaLnBrk="1" fontAlgn="base" latinLnBrk="0" hangingPunct="1">
              <a:lnSpc>
                <a:spcPct val="150000"/>
              </a:lnSpc>
              <a:spcBef>
                <a:spcPct val="0"/>
              </a:spcBef>
              <a:spcAft>
                <a:spcPct val="0"/>
              </a:spcAft>
              <a:buClrTx/>
              <a:buSzTx/>
              <a:buFontTx/>
              <a:buNone/>
              <a:tabLst/>
              <a:defRPr/>
            </a:pPr>
            <a:r>
              <a:rPr kumimoji="0" lang="en-GB" b="1" i="0" u="none" strike="noStrike" kern="1200" cap="none" spc="0" normalizeH="0" baseline="0" noProof="0" dirty="0">
                <a:ln>
                  <a:noFill/>
                </a:ln>
                <a:solidFill>
                  <a:srgbClr val="00A7B5"/>
                </a:solidFill>
                <a:effectLst/>
                <a:uLnTx/>
                <a:uFillTx/>
                <a:latin typeface="Calibri" panose="020F0502020204030204"/>
                <a:ea typeface="+mj-ea"/>
                <a:cs typeface="Arial" pitchFamily="34" charset="0"/>
              </a:rPr>
              <a:t>Sustainability Manager</a:t>
            </a:r>
          </a:p>
          <a:p>
            <a:pPr marL="0" marR="0" lvl="0" indent="0" algn="ctr" defTabSz="685814" rtl="0" eaLnBrk="1" fontAlgn="base" latinLnBrk="0" hangingPunct="1">
              <a:lnSpc>
                <a:spcPct val="150000"/>
              </a:lnSpc>
              <a:spcBef>
                <a:spcPct val="0"/>
              </a:spcBef>
              <a:spcAft>
                <a:spcPct val="0"/>
              </a:spcAft>
              <a:buClrTx/>
              <a:buSzTx/>
              <a:buFontTx/>
              <a:buNone/>
              <a:tabLst/>
              <a:defRPr/>
            </a:pPr>
            <a:r>
              <a:rPr lang="en-GB" dirty="0">
                <a:solidFill>
                  <a:srgbClr val="00A7B5"/>
                </a:solidFill>
                <a:latin typeface="Calibri" panose="020F0502020204030204"/>
              </a:rPr>
              <a:t>Early Careers Manager</a:t>
            </a:r>
          </a:p>
          <a:p>
            <a:pPr marL="0" marR="0" lvl="0" indent="0" algn="ctr" defTabSz="685814" rtl="0" eaLnBrk="1" fontAlgn="base" latinLnBrk="0" hangingPunct="1">
              <a:lnSpc>
                <a:spcPct val="150000"/>
              </a:lnSpc>
              <a:spcBef>
                <a:spcPct val="0"/>
              </a:spcBef>
              <a:spcAft>
                <a:spcPct val="0"/>
              </a:spcAft>
              <a:buClrTx/>
              <a:buSzTx/>
              <a:buFontTx/>
              <a:buNone/>
              <a:tabLst/>
              <a:defRPr/>
            </a:pPr>
            <a:r>
              <a:rPr kumimoji="0" lang="en-GB" b="1" i="0" u="none" strike="noStrike" kern="1200" cap="none" spc="0" normalizeH="0" baseline="0" noProof="0" dirty="0">
                <a:ln>
                  <a:noFill/>
                </a:ln>
                <a:solidFill>
                  <a:srgbClr val="00A7B5"/>
                </a:solidFill>
                <a:effectLst/>
                <a:uLnTx/>
                <a:uFillTx/>
                <a:latin typeface="Calibri" panose="020F0502020204030204"/>
                <a:ea typeface="+mj-ea"/>
                <a:cs typeface="Arial" pitchFamily="34" charset="0"/>
              </a:rPr>
              <a:t>Project </a:t>
            </a:r>
            <a:r>
              <a:rPr lang="en-GB" dirty="0">
                <a:solidFill>
                  <a:srgbClr val="00A7B5"/>
                </a:solidFill>
                <a:latin typeface="Calibri" panose="020F0502020204030204"/>
              </a:rPr>
              <a:t>Manager</a:t>
            </a:r>
          </a:p>
          <a:p>
            <a:pPr marL="0" marR="0" lvl="0" indent="0" algn="ctr" defTabSz="685814" rtl="0" eaLnBrk="1" fontAlgn="base" latinLnBrk="0" hangingPunct="1">
              <a:lnSpc>
                <a:spcPct val="150000"/>
              </a:lnSpc>
              <a:spcBef>
                <a:spcPct val="0"/>
              </a:spcBef>
              <a:spcAft>
                <a:spcPct val="0"/>
              </a:spcAft>
              <a:buClrTx/>
              <a:buSzTx/>
              <a:buFontTx/>
              <a:buNone/>
              <a:tabLst/>
              <a:defRPr/>
            </a:pPr>
            <a:r>
              <a:rPr kumimoji="0" lang="en-GB" b="1" i="0" u="none" strike="noStrike" kern="1200" cap="none" spc="0" normalizeH="0" baseline="0" noProof="0" dirty="0">
                <a:ln>
                  <a:noFill/>
                </a:ln>
                <a:solidFill>
                  <a:srgbClr val="00A7B5"/>
                </a:solidFill>
                <a:effectLst/>
                <a:uLnTx/>
                <a:uFillTx/>
                <a:latin typeface="Calibri" panose="020F0502020204030204"/>
                <a:ea typeface="+mj-ea"/>
                <a:cs typeface="Arial" pitchFamily="34" charset="0"/>
              </a:rPr>
              <a:t>Technician</a:t>
            </a:r>
          </a:p>
          <a:p>
            <a:pPr marL="0" marR="0" lvl="0" indent="0" algn="ctr" defTabSz="685814" rtl="0" eaLnBrk="1" fontAlgn="base" latinLnBrk="0" hangingPunct="1">
              <a:lnSpc>
                <a:spcPct val="150000"/>
              </a:lnSpc>
              <a:spcBef>
                <a:spcPct val="0"/>
              </a:spcBef>
              <a:spcAft>
                <a:spcPct val="0"/>
              </a:spcAft>
              <a:buClrTx/>
              <a:buSzTx/>
              <a:buFontTx/>
              <a:buNone/>
              <a:tabLst/>
              <a:defRPr/>
            </a:pPr>
            <a:r>
              <a:rPr lang="en-GB" dirty="0">
                <a:solidFill>
                  <a:srgbClr val="00A7B5"/>
                </a:solidFill>
                <a:latin typeface="Calibri" panose="020F0502020204030204"/>
              </a:rPr>
              <a:t>Sales Manager</a:t>
            </a:r>
            <a:endParaRPr kumimoji="0" lang="en-GB" b="1" i="0" u="none" strike="noStrike" kern="1200" cap="none" spc="0" normalizeH="0" baseline="0" noProof="0" dirty="0">
              <a:ln>
                <a:noFill/>
              </a:ln>
              <a:solidFill>
                <a:srgbClr val="00A7B5"/>
              </a:solidFill>
              <a:effectLst/>
              <a:uLnTx/>
              <a:uFillTx/>
              <a:latin typeface="Calibri" panose="020F0502020204030204"/>
              <a:ea typeface="+mj-ea"/>
              <a:cs typeface="Arial" pitchFamily="34" charset="0"/>
            </a:endParaRPr>
          </a:p>
        </p:txBody>
      </p:sp>
      <p:pic>
        <p:nvPicPr>
          <p:cNvPr id="10" name="Picture 3">
            <a:extLst>
              <a:ext uri="{FF2B5EF4-FFF2-40B4-BE49-F238E27FC236}">
                <a16:creationId xmlns:a16="http://schemas.microsoft.com/office/drawing/2014/main" id="{57FC784A-AE8E-4EFE-9B01-43C89DA9995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902" y="6109643"/>
            <a:ext cx="772101" cy="63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ompany name&#10;&#10;Description automatically generated">
            <a:extLst>
              <a:ext uri="{FF2B5EF4-FFF2-40B4-BE49-F238E27FC236}">
                <a16:creationId xmlns:a16="http://schemas.microsoft.com/office/drawing/2014/main" id="{668797D0-194B-47B2-DC46-CB536DCC7AC3}"/>
              </a:ext>
            </a:extLst>
          </p:cNvPr>
          <p:cNvPicPr>
            <a:picLocks noChangeAspect="1"/>
          </p:cNvPicPr>
          <p:nvPr/>
        </p:nvPicPr>
        <p:blipFill>
          <a:blip r:embed="rId4"/>
          <a:stretch>
            <a:fillRect/>
          </a:stretch>
        </p:blipFill>
        <p:spPr>
          <a:xfrm>
            <a:off x="1039792" y="5934919"/>
            <a:ext cx="910543" cy="920189"/>
          </a:xfrm>
          <a:prstGeom prst="rect">
            <a:avLst/>
          </a:prstGeom>
        </p:spPr>
      </p:pic>
    </p:spTree>
    <p:extLst>
      <p:ext uri="{BB962C8B-B14F-4D97-AF65-F5344CB8AC3E}">
        <p14:creationId xmlns:p14="http://schemas.microsoft.com/office/powerpoint/2010/main" val="1019779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78296" y="209678"/>
            <a:ext cx="10515600" cy="1325563"/>
          </a:xfrm>
          <a:prstGeom prst="roundRect">
            <a:avLst/>
          </a:prstGeom>
          <a:solidFill>
            <a:srgbClr val="09A5B5"/>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dirty="0">
                <a:solidFill>
                  <a:schemeClr val="bg1"/>
                </a:solidFill>
                <a:latin typeface="+mn-lt"/>
              </a:rPr>
              <a:t>      All about me</a:t>
            </a:r>
          </a:p>
        </p:txBody>
      </p:sp>
      <p:sp>
        <p:nvSpPr>
          <p:cNvPr id="5" name="Content Placeholder 20"/>
          <p:cNvSpPr>
            <a:spLocks noGrp="1"/>
          </p:cNvSpPr>
          <p:nvPr>
            <p:ph sz="quarter" idx="4294967295"/>
          </p:nvPr>
        </p:nvSpPr>
        <p:spPr>
          <a:xfrm>
            <a:off x="4060387" y="1689824"/>
            <a:ext cx="7794693" cy="2463635"/>
          </a:xfrm>
        </p:spPr>
        <p:txBody>
          <a:bodyPr>
            <a:normAutofit/>
          </a:bodyPr>
          <a:lstStyle/>
          <a:p>
            <a:r>
              <a:rPr lang="en-GB" sz="1800" dirty="0">
                <a:latin typeface="Calibri" panose="020F0502020204030204" pitchFamily="34" charset="0"/>
              </a:rPr>
              <a:t>My name is </a:t>
            </a:r>
            <a:r>
              <a:rPr lang="en-GB" sz="1800" i="1" dirty="0">
                <a:solidFill>
                  <a:srgbClr val="00AB8E"/>
                </a:solidFill>
                <a:latin typeface="Calibri" panose="020F0502020204030204" pitchFamily="34" charset="0"/>
              </a:rPr>
              <a:t>Bethany</a:t>
            </a:r>
            <a:r>
              <a:rPr lang="en-GB" sz="1800" i="1" dirty="0">
                <a:solidFill>
                  <a:srgbClr val="FF0000"/>
                </a:solidFill>
                <a:latin typeface="Calibri" panose="020F0502020204030204" pitchFamily="34" charset="0"/>
              </a:rPr>
              <a:t> </a:t>
            </a:r>
            <a:r>
              <a:rPr lang="en-GB" sz="1800" dirty="0">
                <a:latin typeface="Calibri" panose="020F0502020204030204" pitchFamily="34" charset="0"/>
              </a:rPr>
              <a:t>and I work in </a:t>
            </a:r>
            <a:r>
              <a:rPr lang="en-GB" sz="1800" i="1" dirty="0">
                <a:solidFill>
                  <a:srgbClr val="00AB8E"/>
                </a:solidFill>
                <a:latin typeface="Calibri" panose="020F0502020204030204" pitchFamily="34" charset="0"/>
              </a:rPr>
              <a:t>quantity surveying</a:t>
            </a:r>
            <a:r>
              <a:rPr lang="en-GB" sz="1800" dirty="0">
                <a:latin typeface="Calibri" panose="020F0502020204030204" pitchFamily="34" charset="0"/>
              </a:rPr>
              <a:t>.</a:t>
            </a:r>
          </a:p>
          <a:p>
            <a:endParaRPr lang="en-GB" sz="1800" dirty="0">
              <a:latin typeface="Calibri" panose="020F0502020204030204" pitchFamily="34" charset="0"/>
            </a:endParaRPr>
          </a:p>
          <a:p>
            <a:r>
              <a:rPr lang="en-GB" sz="1800" dirty="0">
                <a:latin typeface="Calibri"/>
                <a:ea typeface="Calibri"/>
                <a:cs typeface="Calibri"/>
              </a:rPr>
              <a:t>Within my role, I </a:t>
            </a:r>
            <a:r>
              <a:rPr lang="en-GB" sz="1800" i="1" dirty="0">
                <a:solidFill>
                  <a:srgbClr val="00AB8E"/>
                </a:solidFill>
                <a:latin typeface="Calibri"/>
                <a:ea typeface="Calibri"/>
                <a:cs typeface="Calibri"/>
              </a:rPr>
              <a:t>manage the cost of a project throughout all the stages of design and construction and make sure the client is paying a fair amount</a:t>
            </a:r>
            <a:r>
              <a:rPr lang="en-GB" sz="1800" i="1" dirty="0">
                <a:latin typeface="Calibri"/>
                <a:ea typeface="Calibri"/>
                <a:cs typeface="Calibri"/>
              </a:rPr>
              <a:t>.</a:t>
            </a:r>
            <a:endParaRPr lang="en-GB" sz="1800" dirty="0">
              <a:solidFill>
                <a:srgbClr val="FF0000"/>
              </a:solidFill>
              <a:latin typeface="Calibri"/>
              <a:ea typeface="Calibri"/>
              <a:cs typeface="Calibri"/>
            </a:endParaRPr>
          </a:p>
          <a:p>
            <a:r>
              <a:rPr lang="en-GB" sz="1800" dirty="0">
                <a:latin typeface="Calibri"/>
                <a:ea typeface="Calibri"/>
                <a:cs typeface="Calibri"/>
              </a:rPr>
              <a:t>The key skills I find useful for my role are </a:t>
            </a:r>
            <a:r>
              <a:rPr lang="en-GB" sz="1800" i="1" dirty="0">
                <a:solidFill>
                  <a:srgbClr val="00AB8E"/>
                </a:solidFill>
                <a:latin typeface="Calibri"/>
                <a:ea typeface="Calibri"/>
                <a:cs typeface="Calibri"/>
              </a:rPr>
              <a:t>good communication and negotiation skills, ability to work well in a team, skills in Excel and measuring buildings</a:t>
            </a:r>
            <a:r>
              <a:rPr lang="en-GB" sz="1800" i="1" dirty="0">
                <a:latin typeface="Calibri"/>
                <a:ea typeface="Calibri"/>
                <a:cs typeface="Calibri"/>
              </a:rPr>
              <a:t>. </a:t>
            </a:r>
            <a:endParaRPr lang="en-GB" sz="1800" i="1" dirty="0">
              <a:latin typeface="Calibri" panose="020F0502020204030204" pitchFamily="34" charset="0"/>
              <a:ea typeface="Calibri"/>
              <a:cs typeface="Calibri"/>
            </a:endParaRPr>
          </a:p>
          <a:p>
            <a:pPr marL="0" indent="0">
              <a:buNone/>
            </a:pPr>
            <a:endParaRPr lang="en-GB" i="1" dirty="0">
              <a:solidFill>
                <a:srgbClr val="FF0000"/>
              </a:solidFill>
              <a:latin typeface="Calibri" panose="020F050202020403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4117695329"/>
              </p:ext>
            </p:extLst>
          </p:nvPr>
        </p:nvGraphicFramePr>
        <p:xfrm>
          <a:off x="521927" y="3735617"/>
          <a:ext cx="3210065" cy="2861843"/>
        </p:xfrm>
        <a:graphic>
          <a:graphicData uri="http://schemas.openxmlformats.org/drawingml/2006/table">
            <a:tbl>
              <a:tblPr firstRow="1" bandRow="1">
                <a:tableStyleId>{5C22544A-7EE6-4342-B048-85BDC9FD1C3A}</a:tableStyleId>
              </a:tblPr>
              <a:tblGrid>
                <a:gridCol w="3210065">
                  <a:extLst>
                    <a:ext uri="{9D8B030D-6E8A-4147-A177-3AD203B41FA5}">
                      <a16:colId xmlns:a16="http://schemas.microsoft.com/office/drawing/2014/main" val="20000"/>
                    </a:ext>
                  </a:extLst>
                </a:gridCol>
              </a:tblGrid>
              <a:tr h="747292">
                <a:tc>
                  <a:txBody>
                    <a:bodyPr/>
                    <a:lstStyle/>
                    <a:p>
                      <a:r>
                        <a:rPr lang="en-GB" sz="2000" dirty="0"/>
                        <a:t>Education and career path</a:t>
                      </a:r>
                    </a:p>
                  </a:txBody>
                  <a:tcPr>
                    <a:solidFill>
                      <a:srgbClr val="09A5B5"/>
                    </a:solidFill>
                  </a:tcPr>
                </a:tc>
                <a:extLst>
                  <a:ext uri="{0D108BD9-81ED-4DB2-BD59-A6C34878D82A}">
                    <a16:rowId xmlns:a16="http://schemas.microsoft.com/office/drawing/2014/main" val="10000"/>
                  </a:ext>
                </a:extLst>
              </a:tr>
              <a:tr h="562937">
                <a:tc>
                  <a:txBody>
                    <a:bodyPr/>
                    <a:lstStyle/>
                    <a:p>
                      <a:r>
                        <a:rPr lang="en-GB" sz="1400" b="0"/>
                        <a:t>University of Reading: Quantity Surveying BSs</a:t>
                      </a:r>
                      <a:r>
                        <a:rPr lang="en-GB" sz="1400" b="0" baseline="0"/>
                        <a:t> – 2011-2014</a:t>
                      </a:r>
                      <a:endParaRPr lang="en-GB" sz="1400" b="0"/>
                    </a:p>
                  </a:txBody>
                  <a:tcPr>
                    <a:solidFill>
                      <a:srgbClr val="09A5B5">
                        <a:alpha val="40000"/>
                      </a:srgbClr>
                    </a:solidFill>
                  </a:tcPr>
                </a:tc>
                <a:extLst>
                  <a:ext uri="{0D108BD9-81ED-4DB2-BD59-A6C34878D82A}">
                    <a16:rowId xmlns:a16="http://schemas.microsoft.com/office/drawing/2014/main" val="10001"/>
                  </a:ext>
                </a:extLst>
              </a:tr>
              <a:tr h="562937">
                <a:tc>
                  <a:txBody>
                    <a:bodyPr/>
                    <a:lstStyle/>
                    <a:p>
                      <a:pPr marL="0" algn="l" defTabSz="685814" rtl="0" eaLnBrk="1" latinLnBrk="0" hangingPunct="1"/>
                      <a:r>
                        <a:rPr lang="en-GB" sz="1400" b="0" kern="1200" dirty="0"/>
                        <a:t>Work experience</a:t>
                      </a:r>
                      <a:r>
                        <a:rPr lang="en-GB" sz="1400" b="0" kern="1200" baseline="0" dirty="0"/>
                        <a:t>: Mace Commercial Management - 2013</a:t>
                      </a:r>
                      <a:endParaRPr lang="en-GB" sz="1400" b="0" kern="1200" dirty="0">
                        <a:solidFill>
                          <a:schemeClr val="dk1"/>
                        </a:solidFill>
                        <a:latin typeface="+mn-lt"/>
                        <a:ea typeface="+mn-ea"/>
                        <a:cs typeface="+mn-cs"/>
                      </a:endParaRPr>
                    </a:p>
                  </a:txBody>
                  <a:tcPr>
                    <a:solidFill>
                      <a:srgbClr val="09A5B5"/>
                    </a:solidFill>
                  </a:tcPr>
                </a:tc>
                <a:extLst>
                  <a:ext uri="{0D108BD9-81ED-4DB2-BD59-A6C34878D82A}">
                    <a16:rowId xmlns:a16="http://schemas.microsoft.com/office/drawing/2014/main" val="10002"/>
                  </a:ext>
                </a:extLst>
              </a:tr>
              <a:tr h="518160">
                <a:tc>
                  <a:txBody>
                    <a:bodyPr/>
                    <a:lstStyle/>
                    <a:p>
                      <a:pPr marL="0" algn="l" defTabSz="685814" rtl="0" eaLnBrk="1" latinLnBrk="0" hangingPunct="1"/>
                      <a:r>
                        <a:rPr lang="en-GB" sz="1400" b="0" kern="1200"/>
                        <a:t>Joined the Mace Graduate Scheme</a:t>
                      </a:r>
                      <a:r>
                        <a:rPr lang="en-GB" sz="1400" b="0" kern="1200" baseline="0"/>
                        <a:t> – 2014</a:t>
                      </a:r>
                      <a:endParaRPr lang="en-GB" sz="1400" b="0" kern="1200">
                        <a:solidFill>
                          <a:schemeClr val="dk1"/>
                        </a:solidFill>
                        <a:latin typeface="+mn-lt"/>
                        <a:ea typeface="+mn-ea"/>
                        <a:cs typeface="+mn-cs"/>
                      </a:endParaRPr>
                    </a:p>
                  </a:txBody>
                  <a:tcPr>
                    <a:solidFill>
                      <a:srgbClr val="09A5B5">
                        <a:alpha val="40000"/>
                      </a:srgbClr>
                    </a:solidFill>
                  </a:tcPr>
                </a:tc>
                <a:extLst>
                  <a:ext uri="{0D108BD9-81ED-4DB2-BD59-A6C34878D82A}">
                    <a16:rowId xmlns:a16="http://schemas.microsoft.com/office/drawing/2014/main" val="10003"/>
                  </a:ext>
                </a:extLst>
              </a:tr>
              <a:tr h="470517">
                <a:tc>
                  <a:txBody>
                    <a:bodyPr/>
                    <a:lstStyle/>
                    <a:p>
                      <a:pPr marL="0" algn="l" defTabSz="685814" rtl="0" eaLnBrk="1" latinLnBrk="0" hangingPunct="1"/>
                      <a:r>
                        <a:rPr lang="en-GB" sz="1400" b="0" kern="1200" dirty="0"/>
                        <a:t>Promoted to Assistant Manager</a:t>
                      </a:r>
                      <a:r>
                        <a:rPr lang="en-GB" sz="1400" b="0" kern="1200" baseline="0" dirty="0"/>
                        <a:t> – 2015</a:t>
                      </a:r>
                      <a:endParaRPr lang="en-GB" sz="1400" b="0" kern="1200" dirty="0">
                        <a:solidFill>
                          <a:schemeClr val="dk1"/>
                        </a:solidFill>
                        <a:latin typeface="+mn-lt"/>
                        <a:ea typeface="+mn-ea"/>
                        <a:cs typeface="+mn-cs"/>
                      </a:endParaRPr>
                    </a:p>
                  </a:txBody>
                  <a:tcPr>
                    <a:solidFill>
                      <a:srgbClr val="09A5B5"/>
                    </a:solidFill>
                  </a:tcPr>
                </a:tc>
                <a:extLst>
                  <a:ext uri="{0D108BD9-81ED-4DB2-BD59-A6C34878D82A}">
                    <a16:rowId xmlns:a16="http://schemas.microsoft.com/office/drawing/2014/main" val="10004"/>
                  </a:ext>
                </a:extLst>
              </a:tr>
            </a:tbl>
          </a:graphicData>
        </a:graphic>
      </p:graphicFrame>
      <p:sp>
        <p:nvSpPr>
          <p:cNvPr id="7" name="Rectangle 6"/>
          <p:cNvSpPr/>
          <p:nvPr/>
        </p:nvSpPr>
        <p:spPr>
          <a:xfrm>
            <a:off x="995504" y="1726768"/>
            <a:ext cx="2137144" cy="170120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a:solidFill>
                  <a:schemeClr val="tx1"/>
                </a:solidFill>
              </a:rPr>
              <a:t>(Add your photo)</a:t>
            </a:r>
            <a:r>
              <a:rPr lang="en-GB" i="1"/>
              <a:t>)</a:t>
            </a:r>
          </a:p>
        </p:txBody>
      </p:sp>
      <p:grpSp>
        <p:nvGrpSpPr>
          <p:cNvPr id="8" name="Group 7"/>
          <p:cNvGrpSpPr/>
          <p:nvPr/>
        </p:nvGrpSpPr>
        <p:grpSpPr>
          <a:xfrm>
            <a:off x="4060386" y="4148725"/>
            <a:ext cx="3687664" cy="2448735"/>
            <a:chOff x="0" y="0"/>
            <a:chExt cx="2763411" cy="2903521"/>
          </a:xfrm>
          <a:solidFill>
            <a:schemeClr val="bg1"/>
          </a:solidFill>
        </p:grpSpPr>
        <p:sp>
          <p:nvSpPr>
            <p:cNvPr id="12" name="Rectangle 11"/>
            <p:cNvSpPr/>
            <p:nvPr/>
          </p:nvSpPr>
          <p:spPr>
            <a:xfrm>
              <a:off x="0" y="0"/>
              <a:ext cx="2763411" cy="2903521"/>
            </a:xfrm>
            <a:prstGeom prst="rect">
              <a:avLst/>
            </a:prstGeom>
            <a:grpFill/>
            <a:ln w="38100">
              <a:solidFill>
                <a:srgbClr val="09A5B5"/>
              </a:solidFill>
            </a:ln>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sp>
        <p:sp>
          <p:nvSpPr>
            <p:cNvPr id="13" name="Rectangle 12"/>
            <p:cNvSpPr/>
            <p:nvPr/>
          </p:nvSpPr>
          <p:spPr>
            <a:xfrm>
              <a:off x="0" y="0"/>
              <a:ext cx="2763411" cy="2903521"/>
            </a:xfrm>
            <a:prstGeom prst="rect">
              <a:avLst/>
            </a:prstGeom>
            <a:grpFill/>
            <a:ln w="38100">
              <a:solidFill>
                <a:srgbClr val="09A5B5"/>
              </a:solidFill>
            </a:ln>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algn="ctr" defTabSz="889044">
                <a:lnSpc>
                  <a:spcPct val="90000"/>
                </a:lnSpc>
                <a:spcBef>
                  <a:spcPct val="0"/>
                </a:spcBef>
                <a:spcAft>
                  <a:spcPct val="35000"/>
                </a:spcAft>
              </a:pPr>
              <a:r>
                <a:rPr lang="en-GB" sz="2000" b="1" dirty="0">
                  <a:solidFill>
                    <a:srgbClr val="09A5B5"/>
                  </a:solidFill>
                  <a:latin typeface="Calibri" panose="020F0502020204030204" pitchFamily="34" charset="0"/>
                </a:rPr>
                <a:t>Why did I choose to go into construction?</a:t>
              </a:r>
              <a:br>
                <a:rPr lang="en-GB" sz="2000" dirty="0">
                  <a:solidFill>
                    <a:schemeClr val="tx1"/>
                  </a:solidFill>
                  <a:latin typeface="Calibri" panose="020F0502020204030204" pitchFamily="34" charset="0"/>
                </a:rPr>
              </a:br>
              <a:br>
                <a:rPr lang="en-GB" sz="2000" dirty="0">
                  <a:solidFill>
                    <a:schemeClr val="tx1"/>
                  </a:solidFill>
                  <a:latin typeface="Calibri" panose="020F0502020204030204" pitchFamily="34" charset="0"/>
                </a:rPr>
              </a:br>
              <a:r>
                <a:rPr lang="en-GB" sz="2000" i="1" dirty="0">
                  <a:solidFill>
                    <a:schemeClr val="tx1"/>
                  </a:solidFill>
                  <a:latin typeface="Calibri" panose="020F0502020204030204" pitchFamily="34" charset="0"/>
                </a:rPr>
                <a:t>“I have always enjoyed maths and working as a quantity surveyor allows me to use my maths and apply it to something I can see.”</a:t>
              </a:r>
            </a:p>
          </p:txBody>
        </p:sp>
      </p:grpSp>
      <p:grpSp>
        <p:nvGrpSpPr>
          <p:cNvPr id="9" name="Group 8"/>
          <p:cNvGrpSpPr/>
          <p:nvPr/>
        </p:nvGrpSpPr>
        <p:grpSpPr>
          <a:xfrm>
            <a:off x="8167415" y="4145739"/>
            <a:ext cx="3687664" cy="2451720"/>
            <a:chOff x="3047145" y="0"/>
            <a:chExt cx="2763411" cy="2906506"/>
          </a:xfrm>
          <a:solidFill>
            <a:schemeClr val="bg1"/>
          </a:solidFill>
        </p:grpSpPr>
        <p:sp>
          <p:nvSpPr>
            <p:cNvPr id="10" name="Rectangle 9"/>
            <p:cNvSpPr/>
            <p:nvPr/>
          </p:nvSpPr>
          <p:spPr>
            <a:xfrm>
              <a:off x="3047145" y="0"/>
              <a:ext cx="2763411" cy="2906506"/>
            </a:xfrm>
            <a:prstGeom prst="rect">
              <a:avLst/>
            </a:prstGeom>
            <a:grpFill/>
            <a:ln w="38100">
              <a:solidFill>
                <a:srgbClr val="09A5B5"/>
              </a:solidFill>
            </a:ln>
          </p:spPr>
          <p:style>
            <a:lnRef idx="2">
              <a:schemeClr val="lt1">
                <a:hueOff val="0"/>
                <a:satOff val="0"/>
                <a:lumOff val="0"/>
                <a:alphaOff val="0"/>
              </a:schemeClr>
            </a:lnRef>
            <a:fillRef idx="1">
              <a:scrgbClr r="0" g="0" b="0"/>
            </a:fillRef>
            <a:effectRef idx="0">
              <a:schemeClr val="accent5">
                <a:hueOff val="-7353344"/>
                <a:satOff val="-10228"/>
                <a:lumOff val="-3922"/>
                <a:alphaOff val="0"/>
              </a:schemeClr>
            </a:effectRef>
            <a:fontRef idx="minor">
              <a:schemeClr val="lt1"/>
            </a:fontRef>
          </p:style>
        </p:sp>
        <p:sp>
          <p:nvSpPr>
            <p:cNvPr id="11" name="Rectangle 10"/>
            <p:cNvSpPr/>
            <p:nvPr/>
          </p:nvSpPr>
          <p:spPr>
            <a:xfrm>
              <a:off x="3047145" y="0"/>
              <a:ext cx="2763411" cy="2906506"/>
            </a:xfrm>
            <a:prstGeom prst="rect">
              <a:avLst/>
            </a:prstGeom>
            <a:grpFill/>
            <a:ln w="38100">
              <a:solidFill>
                <a:srgbClr val="09A5B5"/>
              </a:solidFill>
            </a:ln>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algn="ctr" defTabSz="889044">
                <a:lnSpc>
                  <a:spcPct val="90000"/>
                </a:lnSpc>
                <a:spcBef>
                  <a:spcPct val="0"/>
                </a:spcBef>
                <a:spcAft>
                  <a:spcPct val="35000"/>
                </a:spcAft>
              </a:pPr>
              <a:r>
                <a:rPr lang="en-GB" sz="2000" b="1" dirty="0">
                  <a:solidFill>
                    <a:srgbClr val="09A5B5"/>
                  </a:solidFill>
                  <a:latin typeface="Calibri" panose="020F0502020204030204" pitchFamily="34" charset="0"/>
                </a:rPr>
                <a:t>What do I like most about my role?</a:t>
              </a:r>
              <a:br>
                <a:rPr lang="en-GB" sz="2000" b="1" dirty="0">
                  <a:solidFill>
                    <a:srgbClr val="09A5B5"/>
                  </a:solidFill>
                  <a:latin typeface="Calibri" panose="020F0502020204030204" pitchFamily="34" charset="0"/>
                </a:rPr>
              </a:br>
              <a:br>
                <a:rPr lang="en-GB" sz="2000" dirty="0">
                  <a:solidFill>
                    <a:srgbClr val="09A5B5"/>
                  </a:solidFill>
                  <a:latin typeface="Calibri" panose="020F0502020204030204" pitchFamily="34" charset="0"/>
                </a:rPr>
              </a:br>
              <a:r>
                <a:rPr lang="en-GB" sz="2000" i="1" dirty="0">
                  <a:solidFill>
                    <a:schemeClr val="tx1"/>
                  </a:solidFill>
                  <a:latin typeface="Calibri" panose="020F0502020204030204" pitchFamily="34" charset="0"/>
                </a:rPr>
                <a:t>“I like that I am able to work on multiple interesting projects and work with lots of different people.”</a:t>
              </a:r>
              <a:endParaRPr lang="en-GB" sz="2000" dirty="0">
                <a:solidFill>
                  <a:schemeClr val="tx1"/>
                </a:solidFill>
                <a:latin typeface="Calibri" panose="020F0502020204030204" pitchFamily="34" charset="0"/>
              </a:endParaRPr>
            </a:p>
          </p:txBody>
        </p:sp>
      </p:gr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23517" y="124013"/>
            <a:ext cx="1125236" cy="930195"/>
          </a:xfrm>
          <a:prstGeom prst="rect">
            <a:avLst/>
          </a:prstGeom>
        </p:spPr>
      </p:pic>
      <p:pic>
        <p:nvPicPr>
          <p:cNvPr id="3" name="Picture 2" descr="Logo, company name&#10;&#10;Description automatically generated">
            <a:extLst>
              <a:ext uri="{FF2B5EF4-FFF2-40B4-BE49-F238E27FC236}">
                <a16:creationId xmlns:a16="http://schemas.microsoft.com/office/drawing/2014/main" id="{429FA1AC-06B9-8DAB-9231-E9186F383571}"/>
              </a:ext>
            </a:extLst>
          </p:cNvPr>
          <p:cNvPicPr>
            <a:picLocks noChangeAspect="1"/>
          </p:cNvPicPr>
          <p:nvPr/>
        </p:nvPicPr>
        <p:blipFill>
          <a:blip r:embed="rId4"/>
          <a:stretch>
            <a:fillRect/>
          </a:stretch>
        </p:blipFill>
        <p:spPr>
          <a:xfrm>
            <a:off x="11100121" y="1198944"/>
            <a:ext cx="910543" cy="920189"/>
          </a:xfrm>
          <a:prstGeom prst="rect">
            <a:avLst/>
          </a:prstGeom>
        </p:spPr>
      </p:pic>
    </p:spTree>
    <p:extLst>
      <p:ext uri="{BB962C8B-B14F-4D97-AF65-F5344CB8AC3E}">
        <p14:creationId xmlns:p14="http://schemas.microsoft.com/office/powerpoint/2010/main" val="204761195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3247" y="330933"/>
            <a:ext cx="12192000" cy="1446550"/>
          </a:xfrm>
          <a:prstGeom prst="rect">
            <a:avLst/>
          </a:prstGeom>
          <a:noFill/>
        </p:spPr>
        <p:txBody>
          <a:bodyPr wrap="square" rtlCol="0" anchor="ctr">
            <a:spAutoFit/>
          </a:bodyPr>
          <a:lstStyle/>
          <a:p>
            <a:pPr algn="ctr"/>
            <a:r>
              <a:rPr lang="en-GB" sz="4400" b="1">
                <a:solidFill>
                  <a:srgbClr val="09A5B5"/>
                </a:solidFill>
              </a:rPr>
              <a:t>It’s evaluation time!</a:t>
            </a:r>
          </a:p>
          <a:p>
            <a:pPr algn="ctr"/>
            <a:endParaRPr lang="en-GB" sz="4400" b="1">
              <a:solidFill>
                <a:srgbClr val="09A5B5"/>
              </a:solidFill>
            </a:endParaRPr>
          </a:p>
        </p:txBody>
      </p:sp>
      <p:sp>
        <p:nvSpPr>
          <p:cNvPr id="14" name="TextBox 13"/>
          <p:cNvSpPr txBox="1"/>
          <p:nvPr/>
        </p:nvSpPr>
        <p:spPr>
          <a:xfrm>
            <a:off x="1398948" y="2459626"/>
            <a:ext cx="4553805" cy="2677656"/>
          </a:xfrm>
          <a:prstGeom prst="rect">
            <a:avLst/>
          </a:prstGeom>
          <a:noFill/>
        </p:spPr>
        <p:txBody>
          <a:bodyPr wrap="square" lIns="91440" tIns="45720" rIns="91440" bIns="45720" rtlCol="0" anchor="t">
            <a:spAutoFit/>
          </a:bodyPr>
          <a:lstStyle/>
          <a:p>
            <a:pPr algn="ctr"/>
            <a:r>
              <a:rPr lang="en-GB" sz="2800" dirty="0"/>
              <a:t>Please take a minute to complete our evaluation form.</a:t>
            </a:r>
          </a:p>
          <a:p>
            <a:pPr algn="ctr"/>
            <a:endParaRPr lang="en-GB" sz="2800"/>
          </a:p>
          <a:p>
            <a:pPr algn="ctr"/>
            <a:r>
              <a:rPr lang="en-GB" sz="2800" dirty="0"/>
              <a:t>We’re really interested </a:t>
            </a:r>
          </a:p>
          <a:p>
            <a:pPr algn="ctr"/>
            <a:r>
              <a:rPr lang="en-GB" sz="2800" dirty="0"/>
              <a:t>in your feedback. </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95300" y="1670391"/>
            <a:ext cx="3825240" cy="382524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6226" y="5602697"/>
            <a:ext cx="1125236" cy="930195"/>
          </a:xfrm>
          <a:prstGeom prst="rect">
            <a:avLst/>
          </a:prstGeom>
        </p:spPr>
      </p:pic>
      <p:pic>
        <p:nvPicPr>
          <p:cNvPr id="5" name="Picture 2" descr="Logo, company name&#10;&#10;Description automatically generated">
            <a:extLst>
              <a:ext uri="{FF2B5EF4-FFF2-40B4-BE49-F238E27FC236}">
                <a16:creationId xmlns:a16="http://schemas.microsoft.com/office/drawing/2014/main" id="{6D549C9B-8088-99CC-D6EA-6F4740779184}"/>
              </a:ext>
            </a:extLst>
          </p:cNvPr>
          <p:cNvPicPr>
            <a:picLocks noChangeAspect="1"/>
          </p:cNvPicPr>
          <p:nvPr/>
        </p:nvPicPr>
        <p:blipFill>
          <a:blip r:embed="rId5"/>
          <a:stretch>
            <a:fillRect/>
          </a:stretch>
        </p:blipFill>
        <p:spPr>
          <a:xfrm>
            <a:off x="1782501" y="5414058"/>
            <a:ext cx="1084163" cy="1113100"/>
          </a:xfrm>
          <a:prstGeom prst="rect">
            <a:avLst/>
          </a:prstGeom>
        </p:spPr>
      </p:pic>
    </p:spTree>
    <p:extLst>
      <p:ext uri="{BB962C8B-B14F-4D97-AF65-F5344CB8AC3E}">
        <p14:creationId xmlns:p14="http://schemas.microsoft.com/office/powerpoint/2010/main" val="38789772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6" descr="https://pbs.twimg.com/media/DLTnS4eWsAIo_Lh.jpg:lar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84276" y="1848382"/>
            <a:ext cx="7589837" cy="247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902" y="6109643"/>
            <a:ext cx="772101" cy="63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ubtitle 2"/>
          <p:cNvSpPr txBox="1">
            <a:spLocks/>
          </p:cNvSpPr>
          <p:nvPr/>
        </p:nvSpPr>
        <p:spPr>
          <a:xfrm>
            <a:off x="1746031" y="4466130"/>
            <a:ext cx="8866324" cy="928830"/>
          </a:xfrm>
          <a:prstGeom prst="roundRect">
            <a:avLst/>
          </a:prstGeom>
          <a:solidFill>
            <a:srgbClr val="00A7B5"/>
          </a:solid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altLang="en-US" sz="6000" b="1">
                <a:solidFill>
                  <a:schemeClr val="bg1"/>
                </a:solidFill>
              </a:rPr>
              <a:t>THE BUILT ENVIRONMENT</a:t>
            </a:r>
            <a:endParaRPr lang="en-GB" sz="6000" b="1">
              <a:solidFill>
                <a:schemeClr val="bg1"/>
              </a:solidFill>
            </a:endParaRPr>
          </a:p>
        </p:txBody>
      </p:sp>
      <p:pic>
        <p:nvPicPr>
          <p:cNvPr id="2" name="Picture 2" descr="Logo, company name&#10;&#10;Description automatically generated">
            <a:extLst>
              <a:ext uri="{FF2B5EF4-FFF2-40B4-BE49-F238E27FC236}">
                <a16:creationId xmlns:a16="http://schemas.microsoft.com/office/drawing/2014/main" id="{7EA3E587-3CF0-777F-7331-918C9FC8ABAD}"/>
              </a:ext>
            </a:extLst>
          </p:cNvPr>
          <p:cNvPicPr>
            <a:picLocks noChangeAspect="1"/>
          </p:cNvPicPr>
          <p:nvPr/>
        </p:nvPicPr>
        <p:blipFill>
          <a:blip r:embed="rId5"/>
          <a:stretch>
            <a:fillRect/>
          </a:stretch>
        </p:blipFill>
        <p:spPr>
          <a:xfrm>
            <a:off x="1039792" y="5934919"/>
            <a:ext cx="910543" cy="920189"/>
          </a:xfrm>
          <a:prstGeom prst="rect">
            <a:avLst/>
          </a:prstGeom>
        </p:spPr>
      </p:pic>
    </p:spTree>
    <p:extLst>
      <p:ext uri="{BB962C8B-B14F-4D97-AF65-F5344CB8AC3E}">
        <p14:creationId xmlns:p14="http://schemas.microsoft.com/office/powerpoint/2010/main" val="3475702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8"/>
          <p:cNvSpPr>
            <a:spLocks noChangeArrowheads="1"/>
          </p:cNvSpPr>
          <p:nvPr/>
        </p:nvSpPr>
        <p:spPr bwMode="auto">
          <a:xfrm>
            <a:off x="8869364" y="5105802"/>
            <a:ext cx="332263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defTabSz="914377" eaLnBrk="0" fontAlgn="base" hangingPunct="0">
              <a:spcBef>
                <a:spcPct val="0"/>
              </a:spcBef>
              <a:spcAft>
                <a:spcPct val="0"/>
              </a:spcAft>
            </a:pPr>
            <a:r>
              <a:rPr lang="en-GB" altLang="en-US" sz="2000" b="1" i="1">
                <a:solidFill>
                  <a:prstClr val="white"/>
                </a:solidFill>
                <a:latin typeface="Calibri" panose="020F0502020204030204"/>
              </a:rPr>
              <a:t>“When my placement ended, I felt incredibly motivated and eager to do all that’s necessary to work in this field of work in the near future.”</a:t>
            </a:r>
          </a:p>
        </p:txBody>
      </p:sp>
      <p:sp>
        <p:nvSpPr>
          <p:cNvPr id="15" name="Title 1"/>
          <p:cNvSpPr txBox="1">
            <a:spLocks/>
          </p:cNvSpPr>
          <p:nvPr/>
        </p:nvSpPr>
        <p:spPr>
          <a:xfrm>
            <a:off x="1170059" y="2109414"/>
            <a:ext cx="9594376" cy="2639171"/>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algn="ctr" fontAlgn="base">
              <a:spcAft>
                <a:spcPct val="0"/>
              </a:spcAft>
            </a:pPr>
            <a:r>
              <a:rPr lang="en-GB" sz="5400">
                <a:solidFill>
                  <a:srgbClr val="00A7B5"/>
                </a:solidFill>
                <a:latin typeface="Calibri" panose="020F0502020204030204"/>
              </a:rPr>
              <a:t>The human-made space in which people live, work, and play on a day-to-day basis</a:t>
            </a:r>
          </a:p>
        </p:txBody>
      </p:sp>
      <p:sp>
        <p:nvSpPr>
          <p:cNvPr id="4" name="Title 1"/>
          <p:cNvSpPr txBox="1">
            <a:spLocks/>
          </p:cNvSpPr>
          <p:nvPr/>
        </p:nvSpPr>
        <p:spPr>
          <a:xfrm>
            <a:off x="1170059" y="2040685"/>
            <a:ext cx="9594376" cy="2639171"/>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algn="ctr" fontAlgn="base">
              <a:spcAft>
                <a:spcPct val="0"/>
              </a:spcAft>
            </a:pPr>
            <a:r>
              <a:rPr lang="en-GB" sz="5400">
                <a:solidFill>
                  <a:srgbClr val="00A7B5"/>
                </a:solidFill>
                <a:latin typeface="Calibri" panose="020F0502020204030204"/>
              </a:rPr>
              <a:t>What do we mean when we say ‘The Built Environment’?</a:t>
            </a:r>
          </a:p>
        </p:txBody>
      </p:sp>
      <p:pic>
        <p:nvPicPr>
          <p:cNvPr id="6" name="Picture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902" y="6109643"/>
            <a:ext cx="772101" cy="63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Logo, company name&#10;&#10;Description automatically generated">
            <a:extLst>
              <a:ext uri="{FF2B5EF4-FFF2-40B4-BE49-F238E27FC236}">
                <a16:creationId xmlns:a16="http://schemas.microsoft.com/office/drawing/2014/main" id="{C10E2F0E-F33F-0C60-FCB2-ACE22570800F}"/>
              </a:ext>
            </a:extLst>
          </p:cNvPr>
          <p:cNvPicPr>
            <a:picLocks noChangeAspect="1"/>
          </p:cNvPicPr>
          <p:nvPr/>
        </p:nvPicPr>
        <p:blipFill>
          <a:blip r:embed="rId4"/>
          <a:stretch>
            <a:fillRect/>
          </a:stretch>
        </p:blipFill>
        <p:spPr>
          <a:xfrm>
            <a:off x="1039792" y="5934919"/>
            <a:ext cx="910543" cy="920189"/>
          </a:xfrm>
          <a:prstGeom prst="rect">
            <a:avLst/>
          </a:prstGeom>
        </p:spPr>
      </p:pic>
    </p:spTree>
    <p:extLst>
      <p:ext uri="{BB962C8B-B14F-4D97-AF65-F5344CB8AC3E}">
        <p14:creationId xmlns:p14="http://schemas.microsoft.com/office/powerpoint/2010/main" val="740843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8"/>
          <p:cNvSpPr>
            <a:spLocks noChangeArrowheads="1"/>
          </p:cNvSpPr>
          <p:nvPr/>
        </p:nvSpPr>
        <p:spPr bwMode="auto">
          <a:xfrm>
            <a:off x="8630825" y="5116226"/>
            <a:ext cx="332263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defTabSz="914377" eaLnBrk="0" fontAlgn="base" hangingPunct="0">
              <a:spcBef>
                <a:spcPct val="0"/>
              </a:spcBef>
              <a:spcAft>
                <a:spcPct val="0"/>
              </a:spcAft>
            </a:pPr>
            <a:r>
              <a:rPr lang="en-GB" altLang="en-US" sz="2000" b="1" i="1">
                <a:solidFill>
                  <a:prstClr val="white"/>
                </a:solidFill>
                <a:latin typeface="Calibri" panose="020F0502020204030204"/>
              </a:rPr>
              <a:t>“When my placement ended, I felt incredibly motivated and eager to do all that’s necessary to work in this field of work in the near future.”</a:t>
            </a:r>
          </a:p>
        </p:txBody>
      </p:sp>
      <p:sp>
        <p:nvSpPr>
          <p:cNvPr id="15" name="Title 1"/>
          <p:cNvSpPr txBox="1">
            <a:spLocks/>
          </p:cNvSpPr>
          <p:nvPr/>
        </p:nvSpPr>
        <p:spPr>
          <a:xfrm>
            <a:off x="1431334" y="2109414"/>
            <a:ext cx="9594376" cy="2639171"/>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algn="ctr" fontAlgn="base">
              <a:spcAft>
                <a:spcPct val="0"/>
              </a:spcAft>
            </a:pPr>
            <a:endParaRPr lang="en-GB" sz="4000">
              <a:solidFill>
                <a:srgbClr val="00A7B5"/>
              </a:solidFill>
              <a:latin typeface="Calibri" panose="020F0502020204030204"/>
            </a:endParaRPr>
          </a:p>
        </p:txBody>
      </p:sp>
      <p:pic>
        <p:nvPicPr>
          <p:cNvPr id="6" name="Picture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902" y="6109643"/>
            <a:ext cx="772101" cy="63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186FA10A-D6E8-46CD-92FA-005D02C34D6B}"/>
              </a:ext>
            </a:extLst>
          </p:cNvPr>
          <p:cNvSpPr txBox="1"/>
          <p:nvPr/>
        </p:nvSpPr>
        <p:spPr>
          <a:xfrm>
            <a:off x="3048000" y="3248816"/>
            <a:ext cx="6096000" cy="369332"/>
          </a:xfrm>
          <a:prstGeom prst="rect">
            <a:avLst/>
          </a:prstGeom>
          <a:noFill/>
        </p:spPr>
        <p:txBody>
          <a:bodyPr wrap="square">
            <a:spAutoFit/>
          </a:bodyPr>
          <a:lstStyle/>
          <a:p>
            <a:r>
              <a:rPr lang="en-GB" b="0">
                <a:effectLst/>
              </a:rPr>
              <a:t> </a:t>
            </a:r>
            <a:endParaRPr lang="en-GB"/>
          </a:p>
        </p:txBody>
      </p:sp>
      <p:sp>
        <p:nvSpPr>
          <p:cNvPr id="9" name="TextBox 8">
            <a:extLst>
              <a:ext uri="{FF2B5EF4-FFF2-40B4-BE49-F238E27FC236}">
                <a16:creationId xmlns:a16="http://schemas.microsoft.com/office/drawing/2014/main" id="{CD8F8118-32DE-4A27-97ED-08E73DF302D2}"/>
              </a:ext>
            </a:extLst>
          </p:cNvPr>
          <p:cNvSpPr txBox="1"/>
          <p:nvPr/>
        </p:nvSpPr>
        <p:spPr>
          <a:xfrm>
            <a:off x="3048000" y="3248816"/>
            <a:ext cx="6096000" cy="369332"/>
          </a:xfrm>
          <a:prstGeom prst="rect">
            <a:avLst/>
          </a:prstGeom>
          <a:noFill/>
        </p:spPr>
        <p:txBody>
          <a:bodyPr wrap="square">
            <a:spAutoFit/>
          </a:bodyPr>
          <a:lstStyle/>
          <a:p>
            <a:r>
              <a:rPr lang="en-GB" b="0">
                <a:effectLst/>
              </a:rPr>
              <a:t> </a:t>
            </a:r>
            <a:endParaRPr lang="en-GB"/>
          </a:p>
        </p:txBody>
      </p:sp>
      <p:grpSp>
        <p:nvGrpSpPr>
          <p:cNvPr id="8" name="Google Shape;116;p13">
            <a:extLst>
              <a:ext uri="{FF2B5EF4-FFF2-40B4-BE49-F238E27FC236}">
                <a16:creationId xmlns:a16="http://schemas.microsoft.com/office/drawing/2014/main" id="{AFFD2D35-E605-4C7C-B02A-D24C277C66EA}"/>
              </a:ext>
            </a:extLst>
          </p:cNvPr>
          <p:cNvGrpSpPr/>
          <p:nvPr/>
        </p:nvGrpSpPr>
        <p:grpSpPr>
          <a:xfrm>
            <a:off x="316126" y="1752674"/>
            <a:ext cx="934653" cy="908356"/>
            <a:chOff x="13915063" y="10222235"/>
            <a:chExt cx="1805400" cy="1805400"/>
          </a:xfrm>
        </p:grpSpPr>
        <p:sp>
          <p:nvSpPr>
            <p:cNvPr id="10" name="Google Shape;117;p13">
              <a:extLst>
                <a:ext uri="{FF2B5EF4-FFF2-40B4-BE49-F238E27FC236}">
                  <a16:creationId xmlns:a16="http://schemas.microsoft.com/office/drawing/2014/main" id="{06D01547-00C2-45F5-8F18-1FB14C5C773E}"/>
                </a:ext>
              </a:extLst>
            </p:cNvPr>
            <p:cNvSpPr/>
            <p:nvPr/>
          </p:nvSpPr>
          <p:spPr>
            <a:xfrm>
              <a:off x="13915063" y="10222235"/>
              <a:ext cx="1805400" cy="1805400"/>
            </a:xfrm>
            <a:prstGeom prst="ellipse">
              <a:avLst/>
            </a:prstGeom>
            <a:solidFill>
              <a:srgbClr val="0A4F3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3600">
                <a:solidFill>
                  <a:srgbClr val="FFFFFF"/>
                </a:solidFill>
                <a:latin typeface="Calibri"/>
                <a:ea typeface="Calibri"/>
                <a:cs typeface="Calibri"/>
                <a:sym typeface="Calibri"/>
              </a:endParaRPr>
            </a:p>
          </p:txBody>
        </p:sp>
        <p:sp>
          <p:nvSpPr>
            <p:cNvPr id="11" name="Google Shape;118;p13">
              <a:extLst>
                <a:ext uri="{FF2B5EF4-FFF2-40B4-BE49-F238E27FC236}">
                  <a16:creationId xmlns:a16="http://schemas.microsoft.com/office/drawing/2014/main" id="{10E26B82-8F40-42D0-AB00-6C6B4A56FAC4}"/>
                </a:ext>
              </a:extLst>
            </p:cNvPr>
            <p:cNvSpPr/>
            <p:nvPr/>
          </p:nvSpPr>
          <p:spPr>
            <a:xfrm rot="1801863">
              <a:off x="14675298" y="10655155"/>
              <a:ext cx="317085" cy="940483"/>
            </a:xfrm>
            <a:custGeom>
              <a:avLst/>
              <a:gdLst/>
              <a:ahLst/>
              <a:cxnLst/>
              <a:rect l="l" t="t" r="r" b="b"/>
              <a:pathLst>
                <a:path w="364808" h="1082029" extrusionOk="0">
                  <a:moveTo>
                    <a:pt x="90012" y="51100"/>
                  </a:moveTo>
                  <a:cubicBezTo>
                    <a:pt x="101584" y="92778"/>
                    <a:pt x="139494" y="121668"/>
                    <a:pt x="182785" y="121801"/>
                  </a:cubicBezTo>
                  <a:cubicBezTo>
                    <a:pt x="226105" y="121734"/>
                    <a:pt x="264100" y="92883"/>
                    <a:pt x="275749" y="51195"/>
                  </a:cubicBezTo>
                  <a:close/>
                  <a:moveTo>
                    <a:pt x="60484" y="0"/>
                  </a:moveTo>
                  <a:cubicBezTo>
                    <a:pt x="60551" y="0"/>
                    <a:pt x="60608" y="0"/>
                    <a:pt x="60674" y="0"/>
                  </a:cubicBezTo>
                  <a:lnTo>
                    <a:pt x="304800" y="96"/>
                  </a:lnTo>
                  <a:cubicBezTo>
                    <a:pt x="318897" y="96"/>
                    <a:pt x="330327" y="11514"/>
                    <a:pt x="330327" y="25598"/>
                  </a:cubicBezTo>
                  <a:cubicBezTo>
                    <a:pt x="330327" y="86688"/>
                    <a:pt x="293144" y="139108"/>
                    <a:pt x="240156" y="161500"/>
                  </a:cubicBezTo>
                  <a:lnTo>
                    <a:pt x="236887" y="162159"/>
                  </a:lnTo>
                  <a:lnTo>
                    <a:pt x="236887" y="697248"/>
                  </a:lnTo>
                  <a:lnTo>
                    <a:pt x="338423" y="697310"/>
                  </a:lnTo>
                  <a:cubicBezTo>
                    <a:pt x="352997" y="697310"/>
                    <a:pt x="364808" y="709109"/>
                    <a:pt x="364808" y="723668"/>
                  </a:cubicBezTo>
                  <a:cubicBezTo>
                    <a:pt x="364808" y="723697"/>
                    <a:pt x="364808" y="723735"/>
                    <a:pt x="364808" y="723763"/>
                  </a:cubicBezTo>
                  <a:lnTo>
                    <a:pt x="364808" y="858315"/>
                  </a:lnTo>
                  <a:cubicBezTo>
                    <a:pt x="364722" y="954633"/>
                    <a:pt x="303543" y="1040322"/>
                    <a:pt x="212408" y="1071752"/>
                  </a:cubicBezTo>
                  <a:lnTo>
                    <a:pt x="182499" y="1082029"/>
                  </a:lnTo>
                  <a:lnTo>
                    <a:pt x="152400" y="1071752"/>
                  </a:lnTo>
                  <a:cubicBezTo>
                    <a:pt x="61160" y="1040350"/>
                    <a:pt x="-57" y="954538"/>
                    <a:pt x="0" y="858125"/>
                  </a:cubicBezTo>
                  <a:lnTo>
                    <a:pt x="0" y="723573"/>
                  </a:lnTo>
                  <a:cubicBezTo>
                    <a:pt x="-57" y="709014"/>
                    <a:pt x="11716" y="697176"/>
                    <a:pt x="26289" y="697119"/>
                  </a:cubicBezTo>
                  <a:cubicBezTo>
                    <a:pt x="26356" y="697119"/>
                    <a:pt x="26413" y="697119"/>
                    <a:pt x="26480" y="697119"/>
                  </a:cubicBezTo>
                  <a:lnTo>
                    <a:pt x="128969" y="697182"/>
                  </a:lnTo>
                  <a:lnTo>
                    <a:pt x="128969" y="162255"/>
                  </a:lnTo>
                  <a:lnTo>
                    <a:pt x="125224" y="161500"/>
                  </a:lnTo>
                  <a:cubicBezTo>
                    <a:pt x="72235" y="139108"/>
                    <a:pt x="35052" y="86688"/>
                    <a:pt x="35052" y="25598"/>
                  </a:cubicBezTo>
                  <a:cubicBezTo>
                    <a:pt x="34995" y="11514"/>
                    <a:pt x="46387" y="57"/>
                    <a:pt x="60484" y="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grpSp>
      <p:grpSp>
        <p:nvGrpSpPr>
          <p:cNvPr id="12" name="Google Shape;119;p13">
            <a:extLst>
              <a:ext uri="{FF2B5EF4-FFF2-40B4-BE49-F238E27FC236}">
                <a16:creationId xmlns:a16="http://schemas.microsoft.com/office/drawing/2014/main" id="{E65403A7-D87C-4C5C-B7DB-4EDC1F674640}"/>
              </a:ext>
            </a:extLst>
          </p:cNvPr>
          <p:cNvGrpSpPr/>
          <p:nvPr/>
        </p:nvGrpSpPr>
        <p:grpSpPr>
          <a:xfrm>
            <a:off x="331923" y="4220212"/>
            <a:ext cx="907267" cy="873462"/>
            <a:chOff x="13915063" y="4980607"/>
            <a:chExt cx="1805400" cy="1805400"/>
          </a:xfrm>
        </p:grpSpPr>
        <p:sp>
          <p:nvSpPr>
            <p:cNvPr id="13" name="Google Shape;120;p13">
              <a:extLst>
                <a:ext uri="{FF2B5EF4-FFF2-40B4-BE49-F238E27FC236}">
                  <a16:creationId xmlns:a16="http://schemas.microsoft.com/office/drawing/2014/main" id="{E9299EC0-6DC3-4CC8-910D-F649C82567BE}"/>
                </a:ext>
              </a:extLst>
            </p:cNvPr>
            <p:cNvSpPr/>
            <p:nvPr/>
          </p:nvSpPr>
          <p:spPr>
            <a:xfrm>
              <a:off x="13915063" y="4980607"/>
              <a:ext cx="1805400" cy="1805400"/>
            </a:xfrm>
            <a:prstGeom prst="ellipse">
              <a:avLst/>
            </a:prstGeom>
            <a:solidFill>
              <a:srgbClr val="0A4F3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3600">
                <a:solidFill>
                  <a:srgbClr val="FFFFFF"/>
                </a:solidFill>
                <a:latin typeface="Calibri"/>
                <a:ea typeface="Calibri"/>
                <a:cs typeface="Calibri"/>
                <a:sym typeface="Calibri"/>
              </a:endParaRPr>
            </a:p>
          </p:txBody>
        </p:sp>
        <p:grpSp>
          <p:nvGrpSpPr>
            <p:cNvPr id="16" name="Google Shape;121;p13">
              <a:extLst>
                <a:ext uri="{FF2B5EF4-FFF2-40B4-BE49-F238E27FC236}">
                  <a16:creationId xmlns:a16="http://schemas.microsoft.com/office/drawing/2014/main" id="{3DCF743F-8828-460A-B77A-1E8F57A1ABB6}"/>
                </a:ext>
              </a:extLst>
            </p:cNvPr>
            <p:cNvGrpSpPr/>
            <p:nvPr/>
          </p:nvGrpSpPr>
          <p:grpSpPr>
            <a:xfrm>
              <a:off x="14201775" y="5565986"/>
              <a:ext cx="1233062" cy="642945"/>
              <a:chOff x="6335026" y="940163"/>
              <a:chExt cx="845605" cy="440917"/>
            </a:xfrm>
          </p:grpSpPr>
          <p:sp>
            <p:nvSpPr>
              <p:cNvPr id="17" name="Google Shape;122;p13">
                <a:extLst>
                  <a:ext uri="{FF2B5EF4-FFF2-40B4-BE49-F238E27FC236}">
                    <a16:creationId xmlns:a16="http://schemas.microsoft.com/office/drawing/2014/main" id="{345B92BF-DCF4-4B6F-9CAB-79A4FC0F73D8}"/>
                  </a:ext>
                </a:extLst>
              </p:cNvPr>
              <p:cNvSpPr/>
              <p:nvPr/>
            </p:nvSpPr>
            <p:spPr>
              <a:xfrm>
                <a:off x="6353274" y="1182388"/>
                <a:ext cx="184841" cy="184832"/>
              </a:xfrm>
              <a:custGeom>
                <a:avLst/>
                <a:gdLst/>
                <a:ahLst/>
                <a:cxnLst/>
                <a:rect l="l" t="t" r="r" b="b"/>
                <a:pathLst>
                  <a:path w="107154" h="107149" extrusionOk="0">
                    <a:moveTo>
                      <a:pt x="53542" y="22799"/>
                    </a:moveTo>
                    <a:cubicBezTo>
                      <a:pt x="70567" y="22799"/>
                      <a:pt x="84375" y="36602"/>
                      <a:pt x="84375" y="53630"/>
                    </a:cubicBezTo>
                    <a:cubicBezTo>
                      <a:pt x="84375" y="70658"/>
                      <a:pt x="70567" y="84462"/>
                      <a:pt x="53542" y="84462"/>
                    </a:cubicBezTo>
                    <a:cubicBezTo>
                      <a:pt x="36517" y="84462"/>
                      <a:pt x="22709" y="70658"/>
                      <a:pt x="22709" y="53630"/>
                    </a:cubicBezTo>
                    <a:cubicBezTo>
                      <a:pt x="22709" y="53599"/>
                      <a:pt x="22709" y="53567"/>
                      <a:pt x="22709" y="53535"/>
                    </a:cubicBezTo>
                    <a:cubicBezTo>
                      <a:pt x="22709" y="36560"/>
                      <a:pt x="36470" y="22799"/>
                      <a:pt x="53447" y="22799"/>
                    </a:cubicBezTo>
                    <a:cubicBezTo>
                      <a:pt x="53475" y="22799"/>
                      <a:pt x="53513" y="22799"/>
                      <a:pt x="53542" y="22799"/>
                    </a:cubicBezTo>
                    <a:close/>
                    <a:moveTo>
                      <a:pt x="53542" y="-40"/>
                    </a:moveTo>
                    <a:cubicBezTo>
                      <a:pt x="23956" y="-40"/>
                      <a:pt x="-35" y="23946"/>
                      <a:pt x="-35" y="53535"/>
                    </a:cubicBezTo>
                    <a:cubicBezTo>
                      <a:pt x="-35" y="83124"/>
                      <a:pt x="23956" y="107110"/>
                      <a:pt x="53542" y="107110"/>
                    </a:cubicBezTo>
                    <a:cubicBezTo>
                      <a:pt x="83128" y="107110"/>
                      <a:pt x="107119" y="83124"/>
                      <a:pt x="107119" y="53535"/>
                    </a:cubicBezTo>
                    <a:cubicBezTo>
                      <a:pt x="107071" y="23968"/>
                      <a:pt x="83109" y="13"/>
                      <a:pt x="53542" y="-4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18" name="Google Shape;123;p13">
                <a:extLst>
                  <a:ext uri="{FF2B5EF4-FFF2-40B4-BE49-F238E27FC236}">
                    <a16:creationId xmlns:a16="http://schemas.microsoft.com/office/drawing/2014/main" id="{50959A04-F16E-4AF3-87EB-D88F2D0EDD2D}"/>
                  </a:ext>
                </a:extLst>
              </p:cNvPr>
              <p:cNvSpPr/>
              <p:nvPr/>
            </p:nvSpPr>
            <p:spPr>
              <a:xfrm>
                <a:off x="6335026" y="1014367"/>
                <a:ext cx="845605" cy="366713"/>
              </a:xfrm>
              <a:custGeom>
                <a:avLst/>
                <a:gdLst/>
                <a:ahLst/>
                <a:cxnLst/>
                <a:rect l="l" t="t" r="r" b="b"/>
                <a:pathLst>
                  <a:path w="490206" h="212587" extrusionOk="0">
                    <a:moveTo>
                      <a:pt x="478752" y="-39"/>
                    </a:moveTo>
                    <a:lnTo>
                      <a:pt x="419465" y="-39"/>
                    </a:lnTo>
                    <a:cubicBezTo>
                      <a:pt x="417020" y="-68"/>
                      <a:pt x="414631" y="738"/>
                      <a:pt x="412709" y="2245"/>
                    </a:cubicBezTo>
                    <a:lnTo>
                      <a:pt x="276435" y="102448"/>
                    </a:lnTo>
                    <a:lnTo>
                      <a:pt x="111707" y="102448"/>
                    </a:lnTo>
                    <a:cubicBezTo>
                      <a:pt x="109175" y="102452"/>
                      <a:pt x="106720" y="103325"/>
                      <a:pt x="104760" y="104922"/>
                    </a:cubicBezTo>
                    <a:lnTo>
                      <a:pt x="64125" y="135944"/>
                    </a:lnTo>
                    <a:lnTo>
                      <a:pt x="64125" y="135944"/>
                    </a:lnTo>
                    <a:cubicBezTo>
                      <a:pt x="59500" y="135937"/>
                      <a:pt x="55141" y="138082"/>
                      <a:pt x="52324" y="141749"/>
                    </a:cubicBezTo>
                    <a:lnTo>
                      <a:pt x="9311" y="150028"/>
                    </a:lnTo>
                    <a:cubicBezTo>
                      <a:pt x="3106" y="151174"/>
                      <a:pt x="-986" y="157131"/>
                      <a:pt x="156" y="163333"/>
                    </a:cubicBezTo>
                    <a:cubicBezTo>
                      <a:pt x="1155" y="168753"/>
                      <a:pt x="5894" y="172684"/>
                      <a:pt x="11404" y="172676"/>
                    </a:cubicBezTo>
                    <a:cubicBezTo>
                      <a:pt x="12127" y="172775"/>
                      <a:pt x="12870" y="172775"/>
                      <a:pt x="13593" y="172676"/>
                    </a:cubicBezTo>
                    <a:lnTo>
                      <a:pt x="56607" y="164397"/>
                    </a:lnTo>
                    <a:cubicBezTo>
                      <a:pt x="58872" y="165775"/>
                      <a:pt x="61470" y="166499"/>
                      <a:pt x="64125" y="166490"/>
                    </a:cubicBezTo>
                    <a:cubicBezTo>
                      <a:pt x="71376" y="166484"/>
                      <a:pt x="77600" y="161335"/>
                      <a:pt x="78970" y="154215"/>
                    </a:cubicBezTo>
                    <a:lnTo>
                      <a:pt x="115608" y="125667"/>
                    </a:lnTo>
                    <a:lnTo>
                      <a:pt x="178321" y="125667"/>
                    </a:lnTo>
                    <a:lnTo>
                      <a:pt x="206870" y="207504"/>
                    </a:lnTo>
                    <a:cubicBezTo>
                      <a:pt x="207869" y="210332"/>
                      <a:pt x="210448" y="212308"/>
                      <a:pt x="213436" y="212548"/>
                    </a:cubicBezTo>
                    <a:lnTo>
                      <a:pt x="214103" y="212548"/>
                    </a:lnTo>
                    <a:cubicBezTo>
                      <a:pt x="216843" y="212552"/>
                      <a:pt x="219374" y="211103"/>
                      <a:pt x="220764" y="208741"/>
                    </a:cubicBezTo>
                    <a:lnTo>
                      <a:pt x="267489" y="125667"/>
                    </a:lnTo>
                    <a:lnTo>
                      <a:pt x="280241" y="125667"/>
                    </a:lnTo>
                    <a:cubicBezTo>
                      <a:pt x="282668" y="125654"/>
                      <a:pt x="285028" y="124890"/>
                      <a:pt x="286998" y="123478"/>
                    </a:cubicBezTo>
                    <a:lnTo>
                      <a:pt x="423272" y="23180"/>
                    </a:lnTo>
                    <a:lnTo>
                      <a:pt x="478752" y="23180"/>
                    </a:lnTo>
                    <a:cubicBezTo>
                      <a:pt x="485062" y="23180"/>
                      <a:pt x="490172" y="18067"/>
                      <a:pt x="490172" y="11761"/>
                    </a:cubicBezTo>
                    <a:cubicBezTo>
                      <a:pt x="490172" y="5455"/>
                      <a:pt x="485062" y="342"/>
                      <a:pt x="478752" y="342"/>
                    </a:cubicBezTo>
                    <a:close/>
                    <a:moveTo>
                      <a:pt x="215720" y="186283"/>
                    </a:moveTo>
                    <a:lnTo>
                      <a:pt x="194213" y="125286"/>
                    </a:lnTo>
                    <a:lnTo>
                      <a:pt x="250074" y="12528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19" name="Google Shape;124;p13">
                <a:extLst>
                  <a:ext uri="{FF2B5EF4-FFF2-40B4-BE49-F238E27FC236}">
                    <a16:creationId xmlns:a16="http://schemas.microsoft.com/office/drawing/2014/main" id="{70C980D8-40E3-482C-A4A2-5FC10DA77298}"/>
                  </a:ext>
                </a:extLst>
              </p:cNvPr>
              <p:cNvSpPr/>
              <p:nvPr/>
            </p:nvSpPr>
            <p:spPr>
              <a:xfrm>
                <a:off x="6387365" y="940163"/>
                <a:ext cx="565759" cy="224433"/>
              </a:xfrm>
              <a:custGeom>
                <a:avLst/>
                <a:gdLst/>
                <a:ahLst/>
                <a:cxnLst/>
                <a:rect l="l" t="t" r="r" b="b"/>
                <a:pathLst>
                  <a:path w="327976" h="130106" extrusionOk="0">
                    <a:moveTo>
                      <a:pt x="318595" y="59934"/>
                    </a:moveTo>
                    <a:lnTo>
                      <a:pt x="13596" y="174"/>
                    </a:lnTo>
                    <a:cubicBezTo>
                      <a:pt x="7392" y="-1035"/>
                      <a:pt x="1387" y="3012"/>
                      <a:pt x="178" y="9214"/>
                    </a:cubicBezTo>
                    <a:cubicBezTo>
                      <a:pt x="-1030" y="15415"/>
                      <a:pt x="3014" y="21423"/>
                      <a:pt x="9219" y="22631"/>
                    </a:cubicBezTo>
                    <a:lnTo>
                      <a:pt x="31297" y="26914"/>
                    </a:lnTo>
                    <a:lnTo>
                      <a:pt x="79830" y="119313"/>
                    </a:lnTo>
                    <a:cubicBezTo>
                      <a:pt x="83684" y="125646"/>
                      <a:pt x="90412" y="129670"/>
                      <a:pt x="97816" y="130067"/>
                    </a:cubicBezTo>
                    <a:lnTo>
                      <a:pt x="229998" y="130067"/>
                    </a:lnTo>
                    <a:cubicBezTo>
                      <a:pt x="237764" y="129675"/>
                      <a:pt x="245158" y="126617"/>
                      <a:pt x="250934" y="121407"/>
                    </a:cubicBezTo>
                    <a:lnTo>
                      <a:pt x="293853" y="78300"/>
                    </a:lnTo>
                    <a:lnTo>
                      <a:pt x="314218" y="82296"/>
                    </a:lnTo>
                    <a:cubicBezTo>
                      <a:pt x="314941" y="82395"/>
                      <a:pt x="315683" y="82395"/>
                      <a:pt x="316407" y="82296"/>
                    </a:cubicBezTo>
                    <a:cubicBezTo>
                      <a:pt x="322716" y="82360"/>
                      <a:pt x="327874" y="77300"/>
                      <a:pt x="327940" y="70993"/>
                    </a:cubicBezTo>
                    <a:cubicBezTo>
                      <a:pt x="327997" y="65443"/>
                      <a:pt x="324058" y="60656"/>
                      <a:pt x="318595" y="5964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grpSp>
      </p:grpSp>
      <p:grpSp>
        <p:nvGrpSpPr>
          <p:cNvPr id="20" name="Google Shape;125;p13">
            <a:extLst>
              <a:ext uri="{FF2B5EF4-FFF2-40B4-BE49-F238E27FC236}">
                <a16:creationId xmlns:a16="http://schemas.microsoft.com/office/drawing/2014/main" id="{F3B080E5-F269-404A-A678-61C0FECE561D}"/>
              </a:ext>
            </a:extLst>
          </p:cNvPr>
          <p:cNvGrpSpPr/>
          <p:nvPr/>
        </p:nvGrpSpPr>
        <p:grpSpPr>
          <a:xfrm>
            <a:off x="316126" y="2837808"/>
            <a:ext cx="934653" cy="908356"/>
            <a:chOff x="13915063" y="7684044"/>
            <a:chExt cx="1805400" cy="1805400"/>
          </a:xfrm>
        </p:grpSpPr>
        <p:sp>
          <p:nvSpPr>
            <p:cNvPr id="21" name="Google Shape;126;p13">
              <a:extLst>
                <a:ext uri="{FF2B5EF4-FFF2-40B4-BE49-F238E27FC236}">
                  <a16:creationId xmlns:a16="http://schemas.microsoft.com/office/drawing/2014/main" id="{7280B9B3-B6C0-49C3-872B-E329D8DFF6D6}"/>
                </a:ext>
              </a:extLst>
            </p:cNvPr>
            <p:cNvSpPr/>
            <p:nvPr/>
          </p:nvSpPr>
          <p:spPr>
            <a:xfrm>
              <a:off x="13915063" y="7684044"/>
              <a:ext cx="1805400" cy="1805400"/>
            </a:xfrm>
            <a:prstGeom prst="ellipse">
              <a:avLst/>
            </a:prstGeom>
            <a:solidFill>
              <a:srgbClr val="0A4F3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3600">
                <a:solidFill>
                  <a:srgbClr val="FFFFFF"/>
                </a:solidFill>
                <a:latin typeface="Calibri"/>
                <a:ea typeface="Calibri"/>
                <a:cs typeface="Calibri"/>
                <a:sym typeface="Calibri"/>
              </a:endParaRPr>
            </a:p>
          </p:txBody>
        </p:sp>
        <p:sp>
          <p:nvSpPr>
            <p:cNvPr id="22" name="Google Shape;127;p13">
              <a:extLst>
                <a:ext uri="{FF2B5EF4-FFF2-40B4-BE49-F238E27FC236}">
                  <a16:creationId xmlns:a16="http://schemas.microsoft.com/office/drawing/2014/main" id="{82B18867-F7D5-4040-86A4-8296BB468F1E}"/>
                </a:ext>
              </a:extLst>
            </p:cNvPr>
            <p:cNvSpPr/>
            <p:nvPr/>
          </p:nvSpPr>
          <p:spPr>
            <a:xfrm>
              <a:off x="14379770" y="8203069"/>
              <a:ext cx="881816" cy="633398"/>
            </a:xfrm>
            <a:custGeom>
              <a:avLst/>
              <a:gdLst/>
              <a:ahLst/>
              <a:cxnLst/>
              <a:rect l="l" t="t" r="r" b="b"/>
              <a:pathLst>
                <a:path w="812734" h="583777" extrusionOk="0">
                  <a:moveTo>
                    <a:pt x="815274" y="567280"/>
                  </a:moveTo>
                  <a:cubicBezTo>
                    <a:pt x="815274" y="576163"/>
                    <a:pt x="807655" y="583778"/>
                    <a:pt x="798765" y="583778"/>
                  </a:cubicBezTo>
                  <a:lnTo>
                    <a:pt x="17778" y="583778"/>
                  </a:lnTo>
                  <a:cubicBezTo>
                    <a:pt x="8889" y="583778"/>
                    <a:pt x="1270" y="576163"/>
                    <a:pt x="1270" y="567280"/>
                  </a:cubicBezTo>
                  <a:cubicBezTo>
                    <a:pt x="1270" y="558396"/>
                    <a:pt x="8889" y="550781"/>
                    <a:pt x="17778" y="550781"/>
                  </a:cubicBezTo>
                  <a:lnTo>
                    <a:pt x="798765" y="550781"/>
                  </a:lnTo>
                  <a:cubicBezTo>
                    <a:pt x="807655" y="550781"/>
                    <a:pt x="815274" y="558396"/>
                    <a:pt x="815274" y="567280"/>
                  </a:cubicBezTo>
                  <a:close/>
                  <a:moveTo>
                    <a:pt x="388588" y="346459"/>
                  </a:moveTo>
                  <a:lnTo>
                    <a:pt x="388588" y="192901"/>
                  </a:lnTo>
                  <a:lnTo>
                    <a:pt x="265408" y="192901"/>
                  </a:lnTo>
                  <a:lnTo>
                    <a:pt x="142228" y="192901"/>
                  </a:lnTo>
                  <a:lnTo>
                    <a:pt x="142228" y="346459"/>
                  </a:lnTo>
                  <a:lnTo>
                    <a:pt x="265408" y="346459"/>
                  </a:lnTo>
                  <a:lnTo>
                    <a:pt x="388588" y="346459"/>
                  </a:lnTo>
                  <a:close/>
                  <a:moveTo>
                    <a:pt x="246360" y="385801"/>
                  </a:moveTo>
                  <a:lnTo>
                    <a:pt x="123179" y="385801"/>
                  </a:lnTo>
                  <a:lnTo>
                    <a:pt x="0" y="385801"/>
                  </a:lnTo>
                  <a:lnTo>
                    <a:pt x="0" y="539360"/>
                  </a:lnTo>
                  <a:lnTo>
                    <a:pt x="247630" y="539360"/>
                  </a:lnTo>
                  <a:lnTo>
                    <a:pt x="247630" y="385801"/>
                  </a:lnTo>
                  <a:close/>
                  <a:moveTo>
                    <a:pt x="530817" y="153559"/>
                  </a:moveTo>
                  <a:lnTo>
                    <a:pt x="530817" y="0"/>
                  </a:lnTo>
                  <a:lnTo>
                    <a:pt x="283187" y="0"/>
                  </a:lnTo>
                  <a:lnTo>
                    <a:pt x="283187" y="153559"/>
                  </a:lnTo>
                  <a:lnTo>
                    <a:pt x="406367" y="153559"/>
                  </a:lnTo>
                  <a:lnTo>
                    <a:pt x="530817" y="153559"/>
                  </a:lnTo>
                  <a:close/>
                  <a:moveTo>
                    <a:pt x="283187" y="385801"/>
                  </a:moveTo>
                  <a:lnTo>
                    <a:pt x="283187" y="539360"/>
                  </a:lnTo>
                  <a:lnTo>
                    <a:pt x="530817" y="539360"/>
                  </a:lnTo>
                  <a:lnTo>
                    <a:pt x="530817" y="385801"/>
                  </a:lnTo>
                  <a:lnTo>
                    <a:pt x="407637" y="385801"/>
                  </a:lnTo>
                  <a:lnTo>
                    <a:pt x="283187" y="385801"/>
                  </a:lnTo>
                  <a:close/>
                  <a:moveTo>
                    <a:pt x="690824" y="385801"/>
                  </a:moveTo>
                  <a:lnTo>
                    <a:pt x="567644" y="385801"/>
                  </a:lnTo>
                  <a:lnTo>
                    <a:pt x="567644" y="539360"/>
                  </a:lnTo>
                  <a:lnTo>
                    <a:pt x="815274" y="539360"/>
                  </a:lnTo>
                  <a:lnTo>
                    <a:pt x="815274" y="385801"/>
                  </a:lnTo>
                  <a:lnTo>
                    <a:pt x="690824" y="385801"/>
                  </a:lnTo>
                  <a:close/>
                  <a:moveTo>
                    <a:pt x="425416" y="346459"/>
                  </a:moveTo>
                  <a:lnTo>
                    <a:pt x="548595" y="346459"/>
                  </a:lnTo>
                  <a:lnTo>
                    <a:pt x="671776" y="346459"/>
                  </a:lnTo>
                  <a:lnTo>
                    <a:pt x="671776" y="192901"/>
                  </a:lnTo>
                  <a:lnTo>
                    <a:pt x="548595" y="192901"/>
                  </a:lnTo>
                  <a:lnTo>
                    <a:pt x="425416" y="192901"/>
                  </a:lnTo>
                  <a:lnTo>
                    <a:pt x="425416" y="34645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grpSp>
      <p:sp>
        <p:nvSpPr>
          <p:cNvPr id="26" name="Title 1">
            <a:extLst>
              <a:ext uri="{FF2B5EF4-FFF2-40B4-BE49-F238E27FC236}">
                <a16:creationId xmlns:a16="http://schemas.microsoft.com/office/drawing/2014/main" id="{59363DAD-CC03-4A6A-8852-8FE70FB9BFA2}"/>
              </a:ext>
            </a:extLst>
          </p:cNvPr>
          <p:cNvSpPr txBox="1">
            <a:spLocks/>
          </p:cNvSpPr>
          <p:nvPr/>
        </p:nvSpPr>
        <p:spPr>
          <a:xfrm>
            <a:off x="1797740" y="1326097"/>
            <a:ext cx="8404228" cy="2041459"/>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fontAlgn="base">
              <a:spcAft>
                <a:spcPct val="0"/>
              </a:spcAft>
            </a:pPr>
            <a:r>
              <a:rPr lang="en-GB" sz="2400">
                <a:solidFill>
                  <a:srgbClr val="00A7B5"/>
                </a:solidFill>
                <a:latin typeface="Calibri" panose="020F0502020204030204"/>
              </a:rPr>
              <a:t>Construction means ‘to build’</a:t>
            </a:r>
          </a:p>
          <a:p>
            <a:pPr algn="ctr" fontAlgn="base">
              <a:spcAft>
                <a:spcPct val="0"/>
              </a:spcAft>
            </a:pPr>
            <a:endParaRPr lang="en-GB" sz="1200">
              <a:solidFill>
                <a:srgbClr val="00A7B5"/>
              </a:solidFill>
              <a:latin typeface="Calibri" panose="020F0502020204030204"/>
            </a:endParaRPr>
          </a:p>
        </p:txBody>
      </p:sp>
      <p:sp>
        <p:nvSpPr>
          <p:cNvPr id="27" name="Title 1">
            <a:extLst>
              <a:ext uri="{FF2B5EF4-FFF2-40B4-BE49-F238E27FC236}">
                <a16:creationId xmlns:a16="http://schemas.microsoft.com/office/drawing/2014/main" id="{58163F77-426E-403F-924C-B525F27E18CB}"/>
              </a:ext>
            </a:extLst>
          </p:cNvPr>
          <p:cNvSpPr txBox="1">
            <a:spLocks/>
          </p:cNvSpPr>
          <p:nvPr/>
        </p:nvSpPr>
        <p:spPr>
          <a:xfrm>
            <a:off x="1832790" y="2412752"/>
            <a:ext cx="8031655" cy="2041459"/>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fontAlgn="base">
              <a:spcAft>
                <a:spcPct val="0"/>
              </a:spcAft>
            </a:pPr>
            <a:r>
              <a:rPr lang="en-GB" sz="2400">
                <a:solidFill>
                  <a:srgbClr val="00A7B5"/>
                </a:solidFill>
                <a:latin typeface="Calibri" panose="020F0502020204030204"/>
              </a:rPr>
              <a:t>Construction is a vital industry - we create buildings that support communities, provide jobs and improve societies. </a:t>
            </a:r>
          </a:p>
          <a:p>
            <a:pPr algn="ctr" fontAlgn="base">
              <a:spcAft>
                <a:spcPct val="0"/>
              </a:spcAft>
            </a:pPr>
            <a:endParaRPr lang="en-GB" sz="1200">
              <a:solidFill>
                <a:srgbClr val="00A7B5"/>
              </a:solidFill>
              <a:latin typeface="Calibri" panose="020F0502020204030204"/>
            </a:endParaRPr>
          </a:p>
        </p:txBody>
      </p:sp>
      <p:sp>
        <p:nvSpPr>
          <p:cNvPr id="28" name="Title 1">
            <a:extLst>
              <a:ext uri="{FF2B5EF4-FFF2-40B4-BE49-F238E27FC236}">
                <a16:creationId xmlns:a16="http://schemas.microsoft.com/office/drawing/2014/main" id="{AA995C1F-6FAE-4183-BC1D-6B11EC2BBDB2}"/>
              </a:ext>
            </a:extLst>
          </p:cNvPr>
          <p:cNvSpPr txBox="1">
            <a:spLocks/>
          </p:cNvSpPr>
          <p:nvPr/>
        </p:nvSpPr>
        <p:spPr>
          <a:xfrm>
            <a:off x="1871005" y="3872008"/>
            <a:ext cx="7808648" cy="2041459"/>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fontAlgn="base">
              <a:spcAft>
                <a:spcPct val="0"/>
              </a:spcAft>
            </a:pPr>
            <a:r>
              <a:rPr lang="en-GB" sz="2400">
                <a:solidFill>
                  <a:srgbClr val="00A7B5"/>
                </a:solidFill>
                <a:latin typeface="Calibri" panose="020F0502020204030204"/>
              </a:rPr>
              <a:t>We build: schools, hospitals, offices, homes, hotels, community centres, airports, stadiums… any and every building!</a:t>
            </a:r>
          </a:p>
          <a:p>
            <a:pPr algn="ctr" fontAlgn="base">
              <a:spcAft>
                <a:spcPct val="0"/>
              </a:spcAft>
            </a:pPr>
            <a:endParaRPr lang="en-GB" sz="1200">
              <a:solidFill>
                <a:srgbClr val="00A7B5"/>
              </a:solidFill>
              <a:latin typeface="Calibri" panose="020F0502020204030204"/>
            </a:endParaRPr>
          </a:p>
        </p:txBody>
      </p:sp>
      <p:grpSp>
        <p:nvGrpSpPr>
          <p:cNvPr id="29" name="Google Shape;54;p13">
            <a:extLst>
              <a:ext uri="{FF2B5EF4-FFF2-40B4-BE49-F238E27FC236}">
                <a16:creationId xmlns:a16="http://schemas.microsoft.com/office/drawing/2014/main" id="{631A3317-8217-4060-821F-9B67BF10E6AF}"/>
              </a:ext>
            </a:extLst>
          </p:cNvPr>
          <p:cNvGrpSpPr/>
          <p:nvPr/>
        </p:nvGrpSpPr>
        <p:grpSpPr>
          <a:xfrm>
            <a:off x="9294337" y="532560"/>
            <a:ext cx="2702601" cy="5132774"/>
            <a:chOff x="16156266" y="4117507"/>
            <a:chExt cx="4733551" cy="8614720"/>
          </a:xfrm>
        </p:grpSpPr>
        <p:grpSp>
          <p:nvGrpSpPr>
            <p:cNvPr id="30" name="Google Shape;55;p13">
              <a:extLst>
                <a:ext uri="{FF2B5EF4-FFF2-40B4-BE49-F238E27FC236}">
                  <a16:creationId xmlns:a16="http://schemas.microsoft.com/office/drawing/2014/main" id="{881687BD-6065-4C86-9790-80185341C3E8}"/>
                </a:ext>
              </a:extLst>
            </p:cNvPr>
            <p:cNvGrpSpPr/>
            <p:nvPr/>
          </p:nvGrpSpPr>
          <p:grpSpPr>
            <a:xfrm>
              <a:off x="16644797" y="4117507"/>
              <a:ext cx="3758828" cy="5657491"/>
              <a:chOff x="10315601" y="8058508"/>
              <a:chExt cx="3758828" cy="5657491"/>
            </a:xfrm>
          </p:grpSpPr>
          <p:sp>
            <p:nvSpPr>
              <p:cNvPr id="60" name="Google Shape;56;p13">
                <a:extLst>
                  <a:ext uri="{FF2B5EF4-FFF2-40B4-BE49-F238E27FC236}">
                    <a16:creationId xmlns:a16="http://schemas.microsoft.com/office/drawing/2014/main" id="{53AB7286-C32E-4164-97DE-97D84A6EF011}"/>
                  </a:ext>
                </a:extLst>
              </p:cNvPr>
              <p:cNvSpPr/>
              <p:nvPr/>
            </p:nvSpPr>
            <p:spPr>
              <a:xfrm>
                <a:off x="12266168" y="8079006"/>
                <a:ext cx="476724" cy="545797"/>
              </a:xfrm>
              <a:custGeom>
                <a:avLst/>
                <a:gdLst/>
                <a:ahLst/>
                <a:cxnLst/>
                <a:rect l="l" t="t" r="r" b="b"/>
                <a:pathLst>
                  <a:path w="34861" h="39912" extrusionOk="0">
                    <a:moveTo>
                      <a:pt x="34842" y="39905"/>
                    </a:moveTo>
                    <a:lnTo>
                      <a:pt x="-20" y="39905"/>
                    </a:lnTo>
                    <a:lnTo>
                      <a:pt x="-20" y="-8"/>
                    </a:lnTo>
                    <a:cubicBezTo>
                      <a:pt x="19763" y="2786"/>
                      <a:pt x="34470" y="19682"/>
                      <a:pt x="34460" y="39619"/>
                    </a:cubicBezTo>
                    <a:close/>
                  </a:path>
                </a:pathLst>
              </a:custGeom>
              <a:solidFill>
                <a:srgbClr val="F8C82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61" name="Google Shape;57;p13">
                <a:extLst>
                  <a:ext uri="{FF2B5EF4-FFF2-40B4-BE49-F238E27FC236}">
                    <a16:creationId xmlns:a16="http://schemas.microsoft.com/office/drawing/2014/main" id="{8C200C1F-AA77-473D-8478-92C8CEFDF610}"/>
                  </a:ext>
                </a:extLst>
              </p:cNvPr>
              <p:cNvSpPr/>
              <p:nvPr/>
            </p:nvSpPr>
            <p:spPr>
              <a:xfrm>
                <a:off x="11644876" y="8085248"/>
                <a:ext cx="470215" cy="545797"/>
              </a:xfrm>
              <a:custGeom>
                <a:avLst/>
                <a:gdLst/>
                <a:ahLst/>
                <a:cxnLst/>
                <a:rect l="l" t="t" r="r" b="b"/>
                <a:pathLst>
                  <a:path w="34385" h="39912" extrusionOk="0">
                    <a:moveTo>
                      <a:pt x="-20" y="39619"/>
                    </a:moveTo>
                    <a:cubicBezTo>
                      <a:pt x="-29" y="19720"/>
                      <a:pt x="14620" y="2824"/>
                      <a:pt x="34365" y="-8"/>
                    </a:cubicBezTo>
                    <a:lnTo>
                      <a:pt x="34365" y="39905"/>
                    </a:lnTo>
                    <a:lnTo>
                      <a:pt x="-20" y="39905"/>
                    </a:lnTo>
                    <a:close/>
                  </a:path>
                </a:pathLst>
              </a:custGeom>
              <a:solidFill>
                <a:srgbClr val="F8C82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62" name="Google Shape;58;p13">
                <a:extLst>
                  <a:ext uri="{FF2B5EF4-FFF2-40B4-BE49-F238E27FC236}">
                    <a16:creationId xmlns:a16="http://schemas.microsoft.com/office/drawing/2014/main" id="{0E273898-4694-423F-BA23-1F8C5B7A6A47}"/>
                  </a:ext>
                </a:extLst>
              </p:cNvPr>
              <p:cNvSpPr/>
              <p:nvPr/>
            </p:nvSpPr>
            <p:spPr>
              <a:xfrm>
                <a:off x="12943430" y="9707227"/>
                <a:ext cx="933920" cy="2129936"/>
              </a:xfrm>
              <a:custGeom>
                <a:avLst/>
                <a:gdLst/>
                <a:ahLst/>
                <a:cxnLst/>
                <a:rect l="l" t="t" r="r" b="b"/>
                <a:pathLst>
                  <a:path w="68294" h="155754" extrusionOk="0">
                    <a:moveTo>
                      <a:pt x="14744" y="82288"/>
                    </a:moveTo>
                    <a:cubicBezTo>
                      <a:pt x="14744" y="89225"/>
                      <a:pt x="14744" y="96447"/>
                      <a:pt x="14744" y="103670"/>
                    </a:cubicBezTo>
                    <a:cubicBezTo>
                      <a:pt x="14744" y="114693"/>
                      <a:pt x="14744" y="132179"/>
                      <a:pt x="14744" y="154416"/>
                    </a:cubicBezTo>
                    <a:cubicBezTo>
                      <a:pt x="10391" y="154463"/>
                      <a:pt x="6057" y="154910"/>
                      <a:pt x="1790" y="155746"/>
                    </a:cubicBezTo>
                    <a:lnTo>
                      <a:pt x="1790" y="155746"/>
                    </a:lnTo>
                    <a:lnTo>
                      <a:pt x="-20" y="-8"/>
                    </a:lnTo>
                    <a:cubicBezTo>
                      <a:pt x="3666" y="2282"/>
                      <a:pt x="7552" y="4221"/>
                      <a:pt x="11601" y="5789"/>
                    </a:cubicBezTo>
                    <a:cubicBezTo>
                      <a:pt x="35984" y="15292"/>
                      <a:pt x="53130" y="28501"/>
                      <a:pt x="68274" y="69649"/>
                    </a:cubicBezTo>
                    <a:cubicBezTo>
                      <a:pt x="54501" y="78297"/>
                      <a:pt x="42947" y="90042"/>
                      <a:pt x="34556" y="103955"/>
                    </a:cubicBezTo>
                    <a:cubicBezTo>
                      <a:pt x="23126" y="92456"/>
                      <a:pt x="15696" y="83428"/>
                      <a:pt x="14744" y="82288"/>
                    </a:cubicBezTo>
                    <a:close/>
                  </a:path>
                </a:pathLst>
              </a:custGeom>
              <a:solidFill>
                <a:srgbClr val="49494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63" name="Google Shape;59;p13">
                <a:extLst>
                  <a:ext uri="{FF2B5EF4-FFF2-40B4-BE49-F238E27FC236}">
                    <a16:creationId xmlns:a16="http://schemas.microsoft.com/office/drawing/2014/main" id="{005DEE4B-83CE-470B-8A0C-C7A89D10F302}"/>
                  </a:ext>
                </a:extLst>
              </p:cNvPr>
              <p:cNvSpPr/>
              <p:nvPr/>
            </p:nvSpPr>
            <p:spPr>
              <a:xfrm>
                <a:off x="10515643" y="9707227"/>
                <a:ext cx="931309" cy="2129936"/>
              </a:xfrm>
              <a:custGeom>
                <a:avLst/>
                <a:gdLst/>
                <a:ahLst/>
                <a:cxnLst/>
                <a:rect l="l" t="t" r="r" b="b"/>
                <a:pathLst>
                  <a:path w="68103" h="155754" extrusionOk="0">
                    <a:moveTo>
                      <a:pt x="68084" y="-8"/>
                    </a:moveTo>
                    <a:lnTo>
                      <a:pt x="66274" y="155746"/>
                    </a:lnTo>
                    <a:lnTo>
                      <a:pt x="66274" y="155746"/>
                    </a:lnTo>
                    <a:cubicBezTo>
                      <a:pt x="61978" y="154872"/>
                      <a:pt x="57606" y="154425"/>
                      <a:pt x="53225" y="154416"/>
                    </a:cubicBezTo>
                    <a:cubicBezTo>
                      <a:pt x="53225" y="132464"/>
                      <a:pt x="53225" y="114693"/>
                      <a:pt x="53225" y="103670"/>
                    </a:cubicBezTo>
                    <a:cubicBezTo>
                      <a:pt x="53225" y="96447"/>
                      <a:pt x="53225" y="89225"/>
                      <a:pt x="53225" y="82288"/>
                    </a:cubicBezTo>
                    <a:cubicBezTo>
                      <a:pt x="52272" y="83428"/>
                      <a:pt x="44843" y="92456"/>
                      <a:pt x="33603" y="103955"/>
                    </a:cubicBezTo>
                    <a:cubicBezTo>
                      <a:pt x="25231" y="90061"/>
                      <a:pt x="13715" y="78316"/>
                      <a:pt x="-20" y="69649"/>
                    </a:cubicBezTo>
                    <a:cubicBezTo>
                      <a:pt x="15030" y="28501"/>
                      <a:pt x="32175" y="15577"/>
                      <a:pt x="56654" y="5789"/>
                    </a:cubicBezTo>
                    <a:cubicBezTo>
                      <a:pt x="60635" y="4221"/>
                      <a:pt x="64464" y="2273"/>
                      <a:pt x="68084" y="-8"/>
                    </a:cubicBezTo>
                    <a:close/>
                  </a:path>
                </a:pathLst>
              </a:custGeom>
              <a:solidFill>
                <a:srgbClr val="49494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64" name="Google Shape;60;p13">
                <a:extLst>
                  <a:ext uri="{FF2B5EF4-FFF2-40B4-BE49-F238E27FC236}">
                    <a16:creationId xmlns:a16="http://schemas.microsoft.com/office/drawing/2014/main" id="{5598CE9C-B245-446F-8BCF-74D9951003F1}"/>
                  </a:ext>
                </a:extLst>
              </p:cNvPr>
              <p:cNvSpPr/>
              <p:nvPr/>
            </p:nvSpPr>
            <p:spPr>
              <a:xfrm>
                <a:off x="11574885" y="9527566"/>
                <a:ext cx="1243919" cy="922666"/>
              </a:xfrm>
              <a:custGeom>
                <a:avLst/>
                <a:gdLst/>
                <a:ahLst/>
                <a:cxnLst/>
                <a:rect l="l" t="t" r="r" b="b"/>
                <a:pathLst>
                  <a:path w="90963" h="67471" extrusionOk="0">
                    <a:moveTo>
                      <a:pt x="45605" y="43231"/>
                    </a:moveTo>
                    <a:cubicBezTo>
                      <a:pt x="64179" y="43231"/>
                      <a:pt x="81038" y="26885"/>
                      <a:pt x="85419" y="277"/>
                    </a:cubicBezTo>
                    <a:cubicBezTo>
                      <a:pt x="87038" y="1987"/>
                      <a:pt x="88848" y="3888"/>
                      <a:pt x="90944" y="5884"/>
                    </a:cubicBezTo>
                    <a:cubicBezTo>
                      <a:pt x="90944" y="35438"/>
                      <a:pt x="90944" y="67463"/>
                      <a:pt x="90944" y="67463"/>
                    </a:cubicBezTo>
                    <a:lnTo>
                      <a:pt x="-20" y="67463"/>
                    </a:lnTo>
                    <a:cubicBezTo>
                      <a:pt x="-20" y="67463"/>
                      <a:pt x="-20" y="35438"/>
                      <a:pt x="-20" y="5789"/>
                    </a:cubicBezTo>
                    <a:lnTo>
                      <a:pt x="-20" y="5789"/>
                    </a:lnTo>
                    <a:cubicBezTo>
                      <a:pt x="2028" y="4031"/>
                      <a:pt x="3904" y="2092"/>
                      <a:pt x="5600" y="-8"/>
                    </a:cubicBezTo>
                    <a:lnTo>
                      <a:pt x="5600" y="-8"/>
                    </a:lnTo>
                    <a:cubicBezTo>
                      <a:pt x="10267" y="22514"/>
                      <a:pt x="27031" y="43231"/>
                      <a:pt x="45605" y="43231"/>
                    </a:cubicBezTo>
                    <a:close/>
                  </a:path>
                </a:pathLst>
              </a:custGeom>
              <a:solidFill>
                <a:srgbClr val="49494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65" name="Google Shape;61;p13">
                <a:extLst>
                  <a:ext uri="{FF2B5EF4-FFF2-40B4-BE49-F238E27FC236}">
                    <a16:creationId xmlns:a16="http://schemas.microsoft.com/office/drawing/2014/main" id="{1D49970F-D5ED-4A3F-BEB3-9B7CE5DB3E07}"/>
                  </a:ext>
                </a:extLst>
              </p:cNvPr>
              <p:cNvSpPr/>
              <p:nvPr/>
            </p:nvSpPr>
            <p:spPr>
              <a:xfrm>
                <a:off x="12765553" y="10659727"/>
                <a:ext cx="1308875" cy="1894302"/>
              </a:xfrm>
              <a:custGeom>
                <a:avLst/>
                <a:gdLst/>
                <a:ahLst/>
                <a:cxnLst/>
                <a:rect l="l" t="t" r="r" b="b"/>
                <a:pathLst>
                  <a:path w="95713" h="138523" extrusionOk="0">
                    <a:moveTo>
                      <a:pt x="35182" y="86089"/>
                    </a:moveTo>
                    <a:cubicBezTo>
                      <a:pt x="38592" y="70352"/>
                      <a:pt x="46383" y="55889"/>
                      <a:pt x="57661" y="44371"/>
                    </a:cubicBezTo>
                    <a:cubicBezTo>
                      <a:pt x="53946" y="40855"/>
                      <a:pt x="50517" y="37529"/>
                      <a:pt x="47374" y="34298"/>
                    </a:cubicBezTo>
                    <a:cubicBezTo>
                      <a:pt x="55765" y="20385"/>
                      <a:pt x="67319" y="8640"/>
                      <a:pt x="81093" y="-8"/>
                    </a:cubicBezTo>
                    <a:cubicBezTo>
                      <a:pt x="81854" y="2178"/>
                      <a:pt x="82712" y="4458"/>
                      <a:pt x="83474" y="6834"/>
                    </a:cubicBezTo>
                    <a:cubicBezTo>
                      <a:pt x="92999" y="34488"/>
                      <a:pt x="99666" y="45511"/>
                      <a:pt x="92999" y="56630"/>
                    </a:cubicBezTo>
                    <a:cubicBezTo>
                      <a:pt x="84188" y="77023"/>
                      <a:pt x="70405" y="94898"/>
                      <a:pt x="52899" y="108611"/>
                    </a:cubicBezTo>
                    <a:cubicBezTo>
                      <a:pt x="45774" y="118760"/>
                      <a:pt x="37173" y="127788"/>
                      <a:pt x="27372" y="135410"/>
                    </a:cubicBezTo>
                    <a:cubicBezTo>
                      <a:pt x="24028" y="138403"/>
                      <a:pt x="19304" y="139315"/>
                      <a:pt x="15084" y="137785"/>
                    </a:cubicBezTo>
                    <a:cubicBezTo>
                      <a:pt x="11484" y="138489"/>
                      <a:pt x="7988" y="136151"/>
                      <a:pt x="7274" y="132559"/>
                    </a:cubicBezTo>
                    <a:cubicBezTo>
                      <a:pt x="7274" y="132559"/>
                      <a:pt x="-1394" y="131038"/>
                      <a:pt x="2130" y="118970"/>
                    </a:cubicBezTo>
                    <a:cubicBezTo>
                      <a:pt x="-737" y="116109"/>
                      <a:pt x="-737" y="111481"/>
                      <a:pt x="2130" y="108621"/>
                    </a:cubicBezTo>
                    <a:cubicBezTo>
                      <a:pt x="2835" y="107917"/>
                      <a:pt x="3683" y="107366"/>
                      <a:pt x="4607" y="106996"/>
                    </a:cubicBezTo>
                    <a:cubicBezTo>
                      <a:pt x="4607" y="106996"/>
                      <a:pt x="11179" y="102814"/>
                      <a:pt x="15084" y="99583"/>
                    </a:cubicBezTo>
                    <a:cubicBezTo>
                      <a:pt x="18990" y="96352"/>
                      <a:pt x="19370" y="95402"/>
                      <a:pt x="15084" y="96542"/>
                    </a:cubicBezTo>
                    <a:lnTo>
                      <a:pt x="15084" y="86089"/>
                    </a:lnTo>
                    <a:lnTo>
                      <a:pt x="15084" y="86089"/>
                    </a:lnTo>
                    <a:cubicBezTo>
                      <a:pt x="19351" y="85253"/>
                      <a:pt x="23685" y="84806"/>
                      <a:pt x="28038" y="84759"/>
                    </a:cubicBezTo>
                    <a:cubicBezTo>
                      <a:pt x="30496" y="84512"/>
                      <a:pt x="32982" y="84968"/>
                      <a:pt x="35182" y="86089"/>
                    </a:cubicBezTo>
                    <a:close/>
                  </a:path>
                </a:pathLst>
              </a:custGeom>
              <a:solidFill>
                <a:srgbClr val="F6B96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66" name="Google Shape;62;p13">
                <a:extLst>
                  <a:ext uri="{FF2B5EF4-FFF2-40B4-BE49-F238E27FC236}">
                    <a16:creationId xmlns:a16="http://schemas.microsoft.com/office/drawing/2014/main" id="{CC70546B-2690-439C-A614-EC5649F257B8}"/>
                  </a:ext>
                </a:extLst>
              </p:cNvPr>
              <p:cNvSpPr/>
              <p:nvPr/>
            </p:nvSpPr>
            <p:spPr>
              <a:xfrm>
                <a:off x="11597420" y="8780711"/>
                <a:ext cx="107376" cy="352172"/>
              </a:xfrm>
              <a:custGeom>
                <a:avLst/>
                <a:gdLst/>
                <a:ahLst/>
                <a:cxnLst/>
                <a:rect l="l" t="t" r="r" b="b"/>
                <a:pathLst>
                  <a:path w="7852" h="25753" extrusionOk="0">
                    <a:moveTo>
                      <a:pt x="1736" y="-8"/>
                    </a:moveTo>
                    <a:lnTo>
                      <a:pt x="7832" y="-8"/>
                    </a:lnTo>
                    <a:cubicBezTo>
                      <a:pt x="7832" y="9495"/>
                      <a:pt x="7832" y="17858"/>
                      <a:pt x="7832" y="25745"/>
                    </a:cubicBezTo>
                    <a:cubicBezTo>
                      <a:pt x="689" y="24415"/>
                      <a:pt x="-2169" y="7024"/>
                      <a:pt x="1736" y="-8"/>
                    </a:cubicBezTo>
                    <a:close/>
                  </a:path>
                </a:pathLst>
              </a:custGeom>
              <a:solidFill>
                <a:srgbClr val="F6B96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67" name="Google Shape;63;p13">
                <a:extLst>
                  <a:ext uri="{FF2B5EF4-FFF2-40B4-BE49-F238E27FC236}">
                    <a16:creationId xmlns:a16="http://schemas.microsoft.com/office/drawing/2014/main" id="{4AD4DD47-951F-48F3-9059-42F52E1AEB2F}"/>
                  </a:ext>
                </a:extLst>
              </p:cNvPr>
              <p:cNvSpPr/>
              <p:nvPr/>
            </p:nvSpPr>
            <p:spPr>
              <a:xfrm>
                <a:off x="12677748" y="8780711"/>
                <a:ext cx="118097" cy="352172"/>
              </a:xfrm>
              <a:custGeom>
                <a:avLst/>
                <a:gdLst/>
                <a:ahLst/>
                <a:cxnLst/>
                <a:rect l="l" t="t" r="r" b="b"/>
                <a:pathLst>
                  <a:path w="8636" h="25753" extrusionOk="0">
                    <a:moveTo>
                      <a:pt x="7028" y="-8"/>
                    </a:moveTo>
                    <a:cubicBezTo>
                      <a:pt x="11029" y="7214"/>
                      <a:pt x="7028" y="24415"/>
                      <a:pt x="-20" y="25745"/>
                    </a:cubicBezTo>
                    <a:cubicBezTo>
                      <a:pt x="-20" y="17858"/>
                      <a:pt x="-20" y="9210"/>
                      <a:pt x="-20" y="-8"/>
                    </a:cubicBezTo>
                    <a:lnTo>
                      <a:pt x="6647" y="-8"/>
                    </a:lnTo>
                    <a:close/>
                  </a:path>
                </a:pathLst>
              </a:custGeom>
              <a:solidFill>
                <a:srgbClr val="F6B96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68" name="Google Shape;64;p13">
                <a:extLst>
                  <a:ext uri="{FF2B5EF4-FFF2-40B4-BE49-F238E27FC236}">
                    <a16:creationId xmlns:a16="http://schemas.microsoft.com/office/drawing/2014/main" id="{0C63C78E-9A52-4139-B1C1-18BAFCF01EF7}"/>
                  </a:ext>
                </a:extLst>
              </p:cNvPr>
              <p:cNvSpPr/>
              <p:nvPr/>
            </p:nvSpPr>
            <p:spPr>
              <a:xfrm>
                <a:off x="11700868" y="8775514"/>
                <a:ext cx="998292" cy="1083338"/>
              </a:xfrm>
              <a:custGeom>
                <a:avLst/>
                <a:gdLst/>
                <a:ahLst/>
                <a:cxnLst/>
                <a:rect l="l" t="t" r="r" b="b"/>
                <a:pathLst>
                  <a:path w="70389" h="77924" extrusionOk="0">
                    <a:moveTo>
                      <a:pt x="40271" y="372"/>
                    </a:moveTo>
                    <a:lnTo>
                      <a:pt x="70370" y="372"/>
                    </a:lnTo>
                    <a:cubicBezTo>
                      <a:pt x="70370" y="9875"/>
                      <a:pt x="70370" y="18238"/>
                      <a:pt x="70370" y="26125"/>
                    </a:cubicBezTo>
                    <a:cubicBezTo>
                      <a:pt x="70198" y="32730"/>
                      <a:pt x="69465" y="39315"/>
                      <a:pt x="68179" y="45796"/>
                    </a:cubicBezTo>
                    <a:cubicBezTo>
                      <a:pt x="67169" y="51660"/>
                      <a:pt x="64712" y="57181"/>
                      <a:pt x="61035" y="61856"/>
                    </a:cubicBezTo>
                    <a:cubicBezTo>
                      <a:pt x="51510" y="72880"/>
                      <a:pt x="43223" y="77917"/>
                      <a:pt x="34937" y="77917"/>
                    </a:cubicBezTo>
                    <a:cubicBezTo>
                      <a:pt x="26650" y="77917"/>
                      <a:pt x="18554" y="72880"/>
                      <a:pt x="8838" y="61856"/>
                    </a:cubicBezTo>
                    <a:cubicBezTo>
                      <a:pt x="5266" y="57019"/>
                      <a:pt x="2971" y="51365"/>
                      <a:pt x="2171" y="45416"/>
                    </a:cubicBezTo>
                    <a:cubicBezTo>
                      <a:pt x="885" y="38935"/>
                      <a:pt x="151" y="32350"/>
                      <a:pt x="-20" y="25745"/>
                    </a:cubicBezTo>
                    <a:cubicBezTo>
                      <a:pt x="-20" y="17858"/>
                      <a:pt x="-20" y="9210"/>
                      <a:pt x="-20" y="-8"/>
                    </a:cubicBezTo>
                    <a:lnTo>
                      <a:pt x="40271" y="-8"/>
                    </a:lnTo>
                    <a:close/>
                  </a:path>
                </a:pathLst>
              </a:custGeom>
              <a:solidFill>
                <a:srgbClr val="FFCD9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69" name="Google Shape;65;p13">
                <a:extLst>
                  <a:ext uri="{FF2B5EF4-FFF2-40B4-BE49-F238E27FC236}">
                    <a16:creationId xmlns:a16="http://schemas.microsoft.com/office/drawing/2014/main" id="{C0F8B20A-A494-43EC-845F-D993684D5276}"/>
                  </a:ext>
                </a:extLst>
              </p:cNvPr>
              <p:cNvSpPr/>
              <p:nvPr/>
            </p:nvSpPr>
            <p:spPr>
              <a:xfrm>
                <a:off x="11654004" y="9403167"/>
                <a:ext cx="1083703" cy="721233"/>
              </a:xfrm>
              <a:custGeom>
                <a:avLst/>
                <a:gdLst/>
                <a:ahLst/>
                <a:cxnLst/>
                <a:rect l="l" t="t" r="r" b="b"/>
                <a:pathLst>
                  <a:path w="79247" h="52741" extrusionOk="0">
                    <a:moveTo>
                      <a:pt x="79228" y="9780"/>
                    </a:moveTo>
                    <a:cubicBezTo>
                      <a:pt x="74847" y="36388"/>
                      <a:pt x="57987" y="52734"/>
                      <a:pt x="39413" y="52734"/>
                    </a:cubicBezTo>
                    <a:cubicBezTo>
                      <a:pt x="20840" y="52734"/>
                      <a:pt x="4076" y="32017"/>
                      <a:pt x="-20" y="9495"/>
                    </a:cubicBezTo>
                    <a:lnTo>
                      <a:pt x="-20" y="9495"/>
                    </a:lnTo>
                    <a:cubicBezTo>
                      <a:pt x="2552" y="6644"/>
                      <a:pt x="4695" y="3441"/>
                      <a:pt x="6362" y="-8"/>
                    </a:cubicBezTo>
                    <a:cubicBezTo>
                      <a:pt x="7333" y="5846"/>
                      <a:pt x="9762" y="11367"/>
                      <a:pt x="13410" y="16052"/>
                    </a:cubicBezTo>
                    <a:cubicBezTo>
                      <a:pt x="22935" y="27075"/>
                      <a:pt x="31317" y="32112"/>
                      <a:pt x="39509" y="32112"/>
                    </a:cubicBezTo>
                    <a:cubicBezTo>
                      <a:pt x="47700" y="32112"/>
                      <a:pt x="55987" y="27075"/>
                      <a:pt x="65607" y="16052"/>
                    </a:cubicBezTo>
                    <a:cubicBezTo>
                      <a:pt x="69284" y="11377"/>
                      <a:pt x="71741" y="5855"/>
                      <a:pt x="72751" y="-8"/>
                    </a:cubicBezTo>
                    <a:lnTo>
                      <a:pt x="72751" y="-8"/>
                    </a:lnTo>
                    <a:cubicBezTo>
                      <a:pt x="74418" y="3556"/>
                      <a:pt x="76609" y="6844"/>
                      <a:pt x="79228" y="9780"/>
                    </a:cubicBezTo>
                    <a:close/>
                  </a:path>
                </a:pathLst>
              </a:custGeom>
              <a:solidFill>
                <a:srgbClr val="F6B96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70" name="Google Shape;66;p13">
                <a:extLst>
                  <a:ext uri="{FF2B5EF4-FFF2-40B4-BE49-F238E27FC236}">
                    <a16:creationId xmlns:a16="http://schemas.microsoft.com/office/drawing/2014/main" id="{BD452A25-D715-4706-8E4C-1CAC79F3A576}"/>
                  </a:ext>
                </a:extLst>
              </p:cNvPr>
              <p:cNvSpPr/>
              <p:nvPr/>
            </p:nvSpPr>
            <p:spPr>
              <a:xfrm>
                <a:off x="11581819" y="8624765"/>
                <a:ext cx="1221000" cy="156000"/>
              </a:xfrm>
              <a:prstGeom prst="rect">
                <a:avLst/>
              </a:prstGeom>
              <a:solidFill>
                <a:srgbClr val="0A4F3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3600">
                  <a:solidFill>
                    <a:srgbClr val="FFFFFF"/>
                  </a:solidFill>
                  <a:latin typeface="Calibri"/>
                  <a:ea typeface="Calibri"/>
                  <a:cs typeface="Calibri"/>
                  <a:sym typeface="Calibri"/>
                </a:endParaRPr>
              </a:p>
            </p:txBody>
          </p:sp>
          <p:sp>
            <p:nvSpPr>
              <p:cNvPr id="71" name="Google Shape;67;p13">
                <a:extLst>
                  <a:ext uri="{FF2B5EF4-FFF2-40B4-BE49-F238E27FC236}">
                    <a16:creationId xmlns:a16="http://schemas.microsoft.com/office/drawing/2014/main" id="{66BBE869-47A3-4409-9361-855A48DCB187}"/>
                  </a:ext>
                </a:extLst>
              </p:cNvPr>
              <p:cNvSpPr/>
              <p:nvPr/>
            </p:nvSpPr>
            <p:spPr>
              <a:xfrm rot="5400000">
                <a:off x="11864667" y="8308108"/>
                <a:ext cx="655200" cy="156000"/>
              </a:xfrm>
              <a:prstGeom prst="rect">
                <a:avLst/>
              </a:prstGeom>
              <a:solidFill>
                <a:srgbClr val="0A4F3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3600">
                  <a:solidFill>
                    <a:srgbClr val="FFFFFF"/>
                  </a:solidFill>
                  <a:latin typeface="Calibri"/>
                  <a:ea typeface="Calibri"/>
                  <a:cs typeface="Calibri"/>
                  <a:sym typeface="Calibri"/>
                </a:endParaRPr>
              </a:p>
            </p:txBody>
          </p:sp>
          <p:sp>
            <p:nvSpPr>
              <p:cNvPr id="72" name="Google Shape;68;p13">
                <a:extLst>
                  <a:ext uri="{FF2B5EF4-FFF2-40B4-BE49-F238E27FC236}">
                    <a16:creationId xmlns:a16="http://schemas.microsoft.com/office/drawing/2014/main" id="{57F4E7F7-3EA0-4A9D-8EB6-3A6FD6BC9CF4}"/>
                  </a:ext>
                </a:extLst>
              </p:cNvPr>
              <p:cNvSpPr/>
              <p:nvPr/>
            </p:nvSpPr>
            <p:spPr>
              <a:xfrm rot="10800000" flipH="1">
                <a:off x="11251277" y="9601306"/>
                <a:ext cx="1891067" cy="4114692"/>
              </a:xfrm>
              <a:custGeom>
                <a:avLst/>
                <a:gdLst/>
                <a:ahLst/>
                <a:cxnLst/>
                <a:rect l="l" t="t" r="r" b="b"/>
                <a:pathLst>
                  <a:path w="2663474" h="5795341" extrusionOk="0">
                    <a:moveTo>
                      <a:pt x="455544" y="5795341"/>
                    </a:moveTo>
                    <a:cubicBezTo>
                      <a:pt x="455544" y="5223568"/>
                      <a:pt x="455544" y="4605974"/>
                      <a:pt x="455544" y="4605974"/>
                    </a:cubicBezTo>
                    <a:lnTo>
                      <a:pt x="2207910" y="4605974"/>
                    </a:lnTo>
                    <a:cubicBezTo>
                      <a:pt x="2207910" y="4605974"/>
                      <a:pt x="2207910" y="5223568"/>
                      <a:pt x="2207910" y="5793508"/>
                    </a:cubicBezTo>
                    <a:cubicBezTo>
                      <a:pt x="2265957" y="5745123"/>
                      <a:pt x="2327321" y="5701154"/>
                      <a:pt x="2391597" y="5661562"/>
                    </a:cubicBezTo>
                    <a:lnTo>
                      <a:pt x="2426503" y="2657888"/>
                    </a:lnTo>
                    <a:lnTo>
                      <a:pt x="2426503" y="2456286"/>
                    </a:lnTo>
                    <a:lnTo>
                      <a:pt x="2426503" y="2397641"/>
                    </a:lnTo>
                    <a:cubicBezTo>
                      <a:pt x="2351196" y="2335332"/>
                      <a:pt x="2224457" y="2254702"/>
                      <a:pt x="2224457" y="2254702"/>
                    </a:cubicBezTo>
                    <a:cubicBezTo>
                      <a:pt x="2151888" y="2225930"/>
                      <a:pt x="2116443" y="2143834"/>
                      <a:pt x="2145273" y="2071440"/>
                    </a:cubicBezTo>
                    <a:cubicBezTo>
                      <a:pt x="2152447" y="2053659"/>
                      <a:pt x="2163093" y="2037364"/>
                      <a:pt x="2176688" y="2023787"/>
                    </a:cubicBezTo>
                    <a:cubicBezTo>
                      <a:pt x="2108729" y="1791059"/>
                      <a:pt x="2275889" y="1761727"/>
                      <a:pt x="2275889" y="1761727"/>
                    </a:cubicBezTo>
                    <a:cubicBezTo>
                      <a:pt x="2289658" y="1692456"/>
                      <a:pt x="2357078" y="1647562"/>
                      <a:pt x="2426503" y="1660926"/>
                    </a:cubicBezTo>
                    <a:cubicBezTo>
                      <a:pt x="2507884" y="1631420"/>
                      <a:pt x="2598986" y="1649027"/>
                      <a:pt x="2663474" y="1706746"/>
                    </a:cubicBezTo>
                    <a:cubicBezTo>
                      <a:pt x="2658421" y="1396344"/>
                      <a:pt x="2652623" y="1067014"/>
                      <a:pt x="2646343" y="728339"/>
                    </a:cubicBezTo>
                    <a:lnTo>
                      <a:pt x="2632252" y="0"/>
                    </a:lnTo>
                    <a:lnTo>
                      <a:pt x="1411608" y="0"/>
                    </a:lnTo>
                    <a:lnTo>
                      <a:pt x="1409600" y="28735"/>
                    </a:lnTo>
                    <a:cubicBezTo>
                      <a:pt x="1387843" y="311937"/>
                      <a:pt x="1361581" y="486216"/>
                      <a:pt x="1329895" y="486216"/>
                    </a:cubicBezTo>
                    <a:cubicBezTo>
                      <a:pt x="1298209" y="486216"/>
                      <a:pt x="1271948" y="311937"/>
                      <a:pt x="1250190" y="28735"/>
                    </a:cubicBezTo>
                    <a:lnTo>
                      <a:pt x="1248183" y="0"/>
                    </a:lnTo>
                    <a:lnTo>
                      <a:pt x="30301" y="0"/>
                    </a:lnTo>
                    <a:lnTo>
                      <a:pt x="16520" y="728865"/>
                    </a:lnTo>
                    <a:cubicBezTo>
                      <a:pt x="10418" y="1067415"/>
                      <a:pt x="4821" y="1396573"/>
                      <a:pt x="0" y="1706746"/>
                    </a:cubicBezTo>
                    <a:cubicBezTo>
                      <a:pt x="64469" y="1649027"/>
                      <a:pt x="155589" y="1631420"/>
                      <a:pt x="236952" y="1660926"/>
                    </a:cubicBezTo>
                    <a:cubicBezTo>
                      <a:pt x="236952" y="1660926"/>
                      <a:pt x="369207" y="1640773"/>
                      <a:pt x="389417" y="1761727"/>
                    </a:cubicBezTo>
                    <a:cubicBezTo>
                      <a:pt x="389417" y="1761727"/>
                      <a:pt x="556577" y="1791059"/>
                      <a:pt x="486766" y="2023787"/>
                    </a:cubicBezTo>
                    <a:cubicBezTo>
                      <a:pt x="542422" y="2077129"/>
                      <a:pt x="544273" y="2165279"/>
                      <a:pt x="490816" y="2220800"/>
                    </a:cubicBezTo>
                    <a:cubicBezTo>
                      <a:pt x="476295" y="2235823"/>
                      <a:pt x="458668" y="2247374"/>
                      <a:pt x="439017" y="2254702"/>
                    </a:cubicBezTo>
                    <a:cubicBezTo>
                      <a:pt x="439017" y="2254702"/>
                      <a:pt x="312259" y="2335332"/>
                      <a:pt x="236952" y="2397641"/>
                    </a:cubicBezTo>
                    <a:lnTo>
                      <a:pt x="236952" y="2456286"/>
                    </a:lnTo>
                    <a:lnTo>
                      <a:pt x="236952" y="2657888"/>
                    </a:lnTo>
                    <a:lnTo>
                      <a:pt x="271857" y="5661562"/>
                    </a:lnTo>
                    <a:cubicBezTo>
                      <a:pt x="336519" y="5701154"/>
                      <a:pt x="398056" y="5745856"/>
                      <a:pt x="455544" y="5795341"/>
                    </a:cubicBezTo>
                    <a:close/>
                  </a:path>
                </a:pathLst>
              </a:custGeom>
              <a:solidFill>
                <a:srgbClr val="F8C825"/>
              </a:solidFill>
              <a:ln w="12700" cap="flat" cmpd="sng">
                <a:solidFill>
                  <a:srgbClr val="F8C82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3600">
                  <a:solidFill>
                    <a:srgbClr val="FFFFFF"/>
                  </a:solidFill>
                  <a:latin typeface="Calibri"/>
                  <a:ea typeface="Calibri"/>
                  <a:cs typeface="Calibri"/>
                  <a:sym typeface="Calibri"/>
                </a:endParaRPr>
              </a:p>
            </p:txBody>
          </p:sp>
          <p:grpSp>
            <p:nvGrpSpPr>
              <p:cNvPr id="73" name="Google Shape;69;p13">
                <a:extLst>
                  <a:ext uri="{FF2B5EF4-FFF2-40B4-BE49-F238E27FC236}">
                    <a16:creationId xmlns:a16="http://schemas.microsoft.com/office/drawing/2014/main" id="{121102B5-C6DE-4D75-857D-AD51438A926D}"/>
                  </a:ext>
                </a:extLst>
              </p:cNvPr>
              <p:cNvGrpSpPr/>
              <p:nvPr/>
            </p:nvGrpSpPr>
            <p:grpSpPr>
              <a:xfrm>
                <a:off x="10930127" y="11310931"/>
                <a:ext cx="1199296" cy="1532846"/>
                <a:chOff x="17851698" y="6729821"/>
                <a:chExt cx="1199296" cy="1532846"/>
              </a:xfrm>
            </p:grpSpPr>
            <p:sp>
              <p:nvSpPr>
                <p:cNvPr id="75" name="Google Shape;70;p13">
                  <a:extLst>
                    <a:ext uri="{FF2B5EF4-FFF2-40B4-BE49-F238E27FC236}">
                      <a16:creationId xmlns:a16="http://schemas.microsoft.com/office/drawing/2014/main" id="{27F0421A-383E-4723-B597-59076BBF5A2C}"/>
                    </a:ext>
                  </a:extLst>
                </p:cNvPr>
                <p:cNvSpPr/>
                <p:nvPr/>
              </p:nvSpPr>
              <p:spPr>
                <a:xfrm>
                  <a:off x="18390584" y="7492651"/>
                  <a:ext cx="116681" cy="57820"/>
                </a:xfrm>
                <a:custGeom>
                  <a:avLst/>
                  <a:gdLst/>
                  <a:ahLst/>
                  <a:cxnLst/>
                  <a:rect l="l" t="t" r="r" b="b"/>
                  <a:pathLst>
                    <a:path w="9525" h="4720" extrusionOk="0">
                      <a:moveTo>
                        <a:pt x="8648" y="3097"/>
                      </a:moveTo>
                      <a:cubicBezTo>
                        <a:pt x="9025" y="3582"/>
                        <a:pt x="9314" y="4129"/>
                        <a:pt x="9505" y="4712"/>
                      </a:cubicBezTo>
                      <a:cubicBezTo>
                        <a:pt x="5935" y="4484"/>
                        <a:pt x="2560" y="3003"/>
                        <a:pt x="-20" y="531"/>
                      </a:cubicBezTo>
                      <a:cubicBezTo>
                        <a:pt x="1685" y="-188"/>
                        <a:pt x="3609" y="-188"/>
                        <a:pt x="5314" y="531"/>
                      </a:cubicBezTo>
                      <a:cubicBezTo>
                        <a:pt x="6035" y="765"/>
                        <a:pt x="6711" y="1118"/>
                        <a:pt x="7314" y="1576"/>
                      </a:cubicBezTo>
                      <a:cubicBezTo>
                        <a:pt x="7853" y="1991"/>
                        <a:pt x="8307" y="2508"/>
                        <a:pt x="8648" y="3097"/>
                      </a:cubicBezTo>
                      <a:close/>
                    </a:path>
                  </a:pathLst>
                </a:custGeom>
                <a:solidFill>
                  <a:srgbClr val="1F1F1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76" name="Google Shape;71;p13">
                  <a:extLst>
                    <a:ext uri="{FF2B5EF4-FFF2-40B4-BE49-F238E27FC236}">
                      <a16:creationId xmlns:a16="http://schemas.microsoft.com/office/drawing/2014/main" id="{19C12481-223E-4355-9B17-81EC781100C1}"/>
                    </a:ext>
                  </a:extLst>
                </p:cNvPr>
                <p:cNvSpPr/>
                <p:nvPr/>
              </p:nvSpPr>
              <p:spPr>
                <a:xfrm>
                  <a:off x="18316338" y="6729821"/>
                  <a:ext cx="734657" cy="840656"/>
                </a:xfrm>
                <a:custGeom>
                  <a:avLst/>
                  <a:gdLst/>
                  <a:ahLst/>
                  <a:cxnLst/>
                  <a:rect l="l" t="t" r="r" b="b"/>
                  <a:pathLst>
                    <a:path w="59972" h="68625" extrusionOk="0">
                      <a:moveTo>
                        <a:pt x="49380" y="4078"/>
                      </a:moveTo>
                      <a:lnTo>
                        <a:pt x="59953" y="-8"/>
                      </a:lnTo>
                      <a:cubicBezTo>
                        <a:pt x="57571" y="44751"/>
                        <a:pt x="50428" y="62427"/>
                        <a:pt x="40903" y="67178"/>
                      </a:cubicBezTo>
                      <a:cubicBezTo>
                        <a:pt x="37947" y="68625"/>
                        <a:pt x="34578" y="68995"/>
                        <a:pt x="31378" y="68224"/>
                      </a:cubicBezTo>
                      <a:cubicBezTo>
                        <a:pt x="26472" y="66961"/>
                        <a:pt x="21807" y="64906"/>
                        <a:pt x="17566" y="62142"/>
                      </a:cubicBezTo>
                      <a:cubicBezTo>
                        <a:pt x="20021" y="59184"/>
                        <a:pt x="22190" y="56003"/>
                        <a:pt x="24043" y="52639"/>
                      </a:cubicBezTo>
                      <a:lnTo>
                        <a:pt x="30235" y="43136"/>
                      </a:lnTo>
                      <a:cubicBezTo>
                        <a:pt x="32235" y="39905"/>
                        <a:pt x="34330" y="36769"/>
                        <a:pt x="36235" y="33633"/>
                      </a:cubicBezTo>
                      <a:lnTo>
                        <a:pt x="36235" y="33633"/>
                      </a:lnTo>
                      <a:lnTo>
                        <a:pt x="28520" y="41805"/>
                      </a:lnTo>
                      <a:lnTo>
                        <a:pt x="20900" y="50168"/>
                      </a:lnTo>
                      <a:cubicBezTo>
                        <a:pt x="18201" y="52792"/>
                        <a:pt x="15746" y="55654"/>
                        <a:pt x="13566" y="58720"/>
                      </a:cubicBezTo>
                      <a:cubicBezTo>
                        <a:pt x="-817" y="47127"/>
                        <a:pt x="-4913" y="37529"/>
                        <a:pt x="6803" y="26790"/>
                      </a:cubicBezTo>
                      <a:cubicBezTo>
                        <a:pt x="17778" y="18259"/>
                        <a:pt x="30022" y="11493"/>
                        <a:pt x="43093" y="6739"/>
                      </a:cubicBez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77" name="Google Shape;72;p13">
                  <a:extLst>
                    <a:ext uri="{FF2B5EF4-FFF2-40B4-BE49-F238E27FC236}">
                      <a16:creationId xmlns:a16="http://schemas.microsoft.com/office/drawing/2014/main" id="{9BA8280D-EFC0-4E29-ACC8-340907B88492}"/>
                    </a:ext>
                  </a:extLst>
                </p:cNvPr>
                <p:cNvSpPr/>
                <p:nvPr/>
              </p:nvSpPr>
              <p:spPr>
                <a:xfrm>
                  <a:off x="18447745" y="7141893"/>
                  <a:ext cx="311530" cy="388815"/>
                </a:xfrm>
                <a:custGeom>
                  <a:avLst/>
                  <a:gdLst/>
                  <a:ahLst/>
                  <a:cxnLst/>
                  <a:rect l="l" t="t" r="r" b="b"/>
                  <a:pathLst>
                    <a:path w="25431" h="31740" extrusionOk="0">
                      <a:moveTo>
                        <a:pt x="25412" y="-8"/>
                      </a:moveTo>
                      <a:lnTo>
                        <a:pt x="25412" y="-8"/>
                      </a:lnTo>
                      <a:cubicBezTo>
                        <a:pt x="23507" y="3223"/>
                        <a:pt x="21411" y="6359"/>
                        <a:pt x="19411" y="9495"/>
                      </a:cubicBezTo>
                      <a:lnTo>
                        <a:pt x="13220" y="18998"/>
                      </a:lnTo>
                      <a:cubicBezTo>
                        <a:pt x="11366" y="22362"/>
                        <a:pt x="9197" y="25544"/>
                        <a:pt x="6743" y="28501"/>
                      </a:cubicBezTo>
                      <a:lnTo>
                        <a:pt x="3504" y="31732"/>
                      </a:lnTo>
                      <a:cubicBezTo>
                        <a:pt x="3129" y="31056"/>
                        <a:pt x="2609" y="30472"/>
                        <a:pt x="1980" y="30021"/>
                      </a:cubicBezTo>
                      <a:cubicBezTo>
                        <a:pt x="1377" y="29563"/>
                        <a:pt x="701" y="29210"/>
                        <a:pt x="-20" y="28976"/>
                      </a:cubicBezTo>
                      <a:cubicBezTo>
                        <a:pt x="367" y="28153"/>
                        <a:pt x="812" y="27360"/>
                        <a:pt x="1313" y="26600"/>
                      </a:cubicBezTo>
                      <a:cubicBezTo>
                        <a:pt x="1574" y="26061"/>
                        <a:pt x="1894" y="25550"/>
                        <a:pt x="2266" y="25080"/>
                      </a:cubicBezTo>
                      <a:cubicBezTo>
                        <a:pt x="4446" y="22013"/>
                        <a:pt x="6901" y="19151"/>
                        <a:pt x="9600" y="16527"/>
                      </a:cubicBezTo>
                      <a:lnTo>
                        <a:pt x="17220" y="8165"/>
                      </a:lnTo>
                      <a:close/>
                    </a:path>
                  </a:pathLst>
                </a:custGeom>
                <a:solidFill>
                  <a:srgbClr val="1F1F1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78" name="Google Shape;73;p13">
                  <a:extLst>
                    <a:ext uri="{FF2B5EF4-FFF2-40B4-BE49-F238E27FC236}">
                      <a16:creationId xmlns:a16="http://schemas.microsoft.com/office/drawing/2014/main" id="{DEFE6BEA-08AF-4D26-9FDA-1DB4268BB562}"/>
                    </a:ext>
                  </a:extLst>
                </p:cNvPr>
                <p:cNvSpPr/>
                <p:nvPr/>
              </p:nvSpPr>
              <p:spPr>
                <a:xfrm>
                  <a:off x="17851698" y="7841267"/>
                  <a:ext cx="419844" cy="421400"/>
                </a:xfrm>
                <a:custGeom>
                  <a:avLst/>
                  <a:gdLst/>
                  <a:ahLst/>
                  <a:cxnLst/>
                  <a:rect l="l" t="t" r="r" b="b"/>
                  <a:pathLst>
                    <a:path w="34273" h="34400" extrusionOk="0">
                      <a:moveTo>
                        <a:pt x="34253" y="4078"/>
                      </a:moveTo>
                      <a:lnTo>
                        <a:pt x="12822" y="31637"/>
                      </a:lnTo>
                      <a:cubicBezTo>
                        <a:pt x="11444" y="33385"/>
                        <a:pt x="9336" y="34400"/>
                        <a:pt x="7107" y="34393"/>
                      </a:cubicBezTo>
                      <a:cubicBezTo>
                        <a:pt x="5516" y="34394"/>
                        <a:pt x="3972" y="33858"/>
                        <a:pt x="2725" y="32872"/>
                      </a:cubicBezTo>
                      <a:cubicBezTo>
                        <a:pt x="-381" y="30419"/>
                        <a:pt x="-932" y="25929"/>
                        <a:pt x="1487" y="22799"/>
                      </a:cubicBezTo>
                      <a:lnTo>
                        <a:pt x="19299" y="-8"/>
                      </a:lnTo>
                      <a:close/>
                    </a:path>
                  </a:pathLst>
                </a:custGeom>
                <a:solidFill>
                  <a:srgbClr val="1F1F1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grpSp>
          <p:sp>
            <p:nvSpPr>
              <p:cNvPr id="74" name="Google Shape;74;p13">
                <a:extLst>
                  <a:ext uri="{FF2B5EF4-FFF2-40B4-BE49-F238E27FC236}">
                    <a16:creationId xmlns:a16="http://schemas.microsoft.com/office/drawing/2014/main" id="{CF595146-B49E-42CE-84E3-4C8E4DC4988C}"/>
                  </a:ext>
                </a:extLst>
              </p:cNvPr>
              <p:cNvSpPr/>
              <p:nvPr/>
            </p:nvSpPr>
            <p:spPr>
              <a:xfrm>
                <a:off x="10315601" y="10659727"/>
                <a:ext cx="1311624" cy="1894302"/>
              </a:xfrm>
              <a:custGeom>
                <a:avLst/>
                <a:gdLst/>
                <a:ahLst/>
                <a:cxnLst/>
                <a:rect l="l" t="t" r="r" b="b"/>
                <a:pathLst>
                  <a:path w="95914" h="138523" extrusionOk="0">
                    <a:moveTo>
                      <a:pt x="67664" y="84759"/>
                    </a:moveTo>
                    <a:cubicBezTo>
                      <a:pt x="72046" y="84768"/>
                      <a:pt x="76418" y="85215"/>
                      <a:pt x="80713" y="86089"/>
                    </a:cubicBezTo>
                    <a:lnTo>
                      <a:pt x="80713" y="86089"/>
                    </a:lnTo>
                    <a:lnTo>
                      <a:pt x="80713" y="96542"/>
                    </a:lnTo>
                    <a:cubicBezTo>
                      <a:pt x="76427" y="95402"/>
                      <a:pt x="77761" y="97208"/>
                      <a:pt x="80713" y="99583"/>
                    </a:cubicBezTo>
                    <a:cubicBezTo>
                      <a:pt x="83666" y="101959"/>
                      <a:pt x="91191" y="106996"/>
                      <a:pt x="91191" y="106996"/>
                    </a:cubicBezTo>
                    <a:cubicBezTo>
                      <a:pt x="94934" y="108393"/>
                      <a:pt x="96839" y="112555"/>
                      <a:pt x="95430" y="116290"/>
                    </a:cubicBezTo>
                    <a:cubicBezTo>
                      <a:pt x="95058" y="117307"/>
                      <a:pt x="94448" y="118219"/>
                      <a:pt x="93667" y="118970"/>
                    </a:cubicBezTo>
                    <a:cubicBezTo>
                      <a:pt x="97287" y="131038"/>
                      <a:pt x="88619" y="132559"/>
                      <a:pt x="88619" y="132559"/>
                    </a:cubicBezTo>
                    <a:cubicBezTo>
                      <a:pt x="87571" y="138831"/>
                      <a:pt x="80713" y="137785"/>
                      <a:pt x="80713" y="137785"/>
                    </a:cubicBezTo>
                    <a:cubicBezTo>
                      <a:pt x="76494" y="139315"/>
                      <a:pt x="71769" y="138403"/>
                      <a:pt x="68426" y="135410"/>
                    </a:cubicBezTo>
                    <a:cubicBezTo>
                      <a:pt x="58635" y="127788"/>
                      <a:pt x="50024" y="118760"/>
                      <a:pt x="42899" y="108611"/>
                    </a:cubicBezTo>
                    <a:cubicBezTo>
                      <a:pt x="25421" y="94860"/>
                      <a:pt x="11648" y="77004"/>
                      <a:pt x="2799" y="56630"/>
                    </a:cubicBezTo>
                    <a:cubicBezTo>
                      <a:pt x="-4154" y="45511"/>
                      <a:pt x="2799" y="34488"/>
                      <a:pt x="12324" y="6834"/>
                    </a:cubicBezTo>
                    <a:cubicBezTo>
                      <a:pt x="13086" y="4458"/>
                      <a:pt x="13943" y="2178"/>
                      <a:pt x="14705" y="-8"/>
                    </a:cubicBezTo>
                    <a:cubicBezTo>
                      <a:pt x="28440" y="8659"/>
                      <a:pt x="39956" y="20404"/>
                      <a:pt x="48328" y="34298"/>
                    </a:cubicBezTo>
                    <a:cubicBezTo>
                      <a:pt x="45185" y="37529"/>
                      <a:pt x="41756" y="40855"/>
                      <a:pt x="38041" y="44371"/>
                    </a:cubicBezTo>
                    <a:cubicBezTo>
                      <a:pt x="49376" y="55851"/>
                      <a:pt x="57177" y="70324"/>
                      <a:pt x="60520" y="86089"/>
                    </a:cubicBezTo>
                    <a:cubicBezTo>
                      <a:pt x="62730" y="84996"/>
                      <a:pt x="65207" y="84540"/>
                      <a:pt x="67664" y="84759"/>
                    </a:cubicBezTo>
                    <a:close/>
                  </a:path>
                </a:pathLst>
              </a:custGeom>
              <a:solidFill>
                <a:srgbClr val="F6B96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grpSp>
        <p:grpSp>
          <p:nvGrpSpPr>
            <p:cNvPr id="31" name="Google Shape;75;p13">
              <a:extLst>
                <a:ext uri="{FF2B5EF4-FFF2-40B4-BE49-F238E27FC236}">
                  <a16:creationId xmlns:a16="http://schemas.microsoft.com/office/drawing/2014/main" id="{8DE9B147-AEDE-4A01-AA19-13274E0B2F6E}"/>
                </a:ext>
              </a:extLst>
            </p:cNvPr>
            <p:cNvGrpSpPr/>
            <p:nvPr/>
          </p:nvGrpSpPr>
          <p:grpSpPr>
            <a:xfrm>
              <a:off x="16156266" y="8762915"/>
              <a:ext cx="4733551" cy="3969312"/>
              <a:chOff x="16156266" y="8348372"/>
              <a:chExt cx="4733551" cy="4270374"/>
            </a:xfrm>
          </p:grpSpPr>
          <p:sp>
            <p:nvSpPr>
              <p:cNvPr id="32" name="Google Shape;76;p13">
                <a:extLst>
                  <a:ext uri="{FF2B5EF4-FFF2-40B4-BE49-F238E27FC236}">
                    <a16:creationId xmlns:a16="http://schemas.microsoft.com/office/drawing/2014/main" id="{072D24BC-E3D4-4AA1-A2EF-44B84120E32E}"/>
                  </a:ext>
                </a:extLst>
              </p:cNvPr>
              <p:cNvSpPr/>
              <p:nvPr/>
            </p:nvSpPr>
            <p:spPr>
              <a:xfrm>
                <a:off x="16288681" y="8388582"/>
                <a:ext cx="4471250" cy="4182665"/>
              </a:xfrm>
              <a:custGeom>
                <a:avLst/>
                <a:gdLst/>
                <a:ahLst/>
                <a:cxnLst/>
                <a:rect l="l" t="t" r="r" b="b"/>
                <a:pathLst>
                  <a:path w="365000" h="341442" extrusionOk="0">
                    <a:moveTo>
                      <a:pt x="355978" y="68699"/>
                    </a:moveTo>
                    <a:cubicBezTo>
                      <a:pt x="367694" y="68699"/>
                      <a:pt x="368265" y="77251"/>
                      <a:pt x="355978" y="77251"/>
                    </a:cubicBezTo>
                    <a:lnTo>
                      <a:pt x="272539" y="77251"/>
                    </a:lnTo>
                    <a:lnTo>
                      <a:pt x="272539" y="108896"/>
                    </a:lnTo>
                    <a:lnTo>
                      <a:pt x="315687" y="108896"/>
                    </a:lnTo>
                    <a:lnTo>
                      <a:pt x="315687" y="108896"/>
                    </a:lnTo>
                    <a:cubicBezTo>
                      <a:pt x="315687" y="108896"/>
                      <a:pt x="313497" y="111367"/>
                      <a:pt x="315687" y="116594"/>
                    </a:cubicBezTo>
                    <a:lnTo>
                      <a:pt x="215961" y="116594"/>
                    </a:lnTo>
                    <a:lnTo>
                      <a:pt x="215961" y="147954"/>
                    </a:lnTo>
                    <a:lnTo>
                      <a:pt x="355978" y="147954"/>
                    </a:lnTo>
                    <a:cubicBezTo>
                      <a:pt x="367694" y="147954"/>
                      <a:pt x="368265" y="156506"/>
                      <a:pt x="355978" y="156506"/>
                    </a:cubicBezTo>
                    <a:lnTo>
                      <a:pt x="272539" y="156506"/>
                    </a:lnTo>
                    <a:lnTo>
                      <a:pt x="272539" y="187961"/>
                    </a:lnTo>
                    <a:lnTo>
                      <a:pt x="316164" y="187961"/>
                    </a:lnTo>
                    <a:cubicBezTo>
                      <a:pt x="314734" y="190431"/>
                      <a:pt x="314734" y="193474"/>
                      <a:pt x="316164" y="195944"/>
                    </a:cubicBezTo>
                    <a:lnTo>
                      <a:pt x="316164" y="195944"/>
                    </a:lnTo>
                    <a:lnTo>
                      <a:pt x="215961" y="195944"/>
                    </a:lnTo>
                    <a:lnTo>
                      <a:pt x="215961" y="227304"/>
                    </a:lnTo>
                    <a:lnTo>
                      <a:pt x="318640" y="227304"/>
                    </a:lnTo>
                    <a:lnTo>
                      <a:pt x="318640" y="225783"/>
                    </a:lnTo>
                    <a:lnTo>
                      <a:pt x="355978" y="225783"/>
                    </a:lnTo>
                    <a:cubicBezTo>
                      <a:pt x="367694" y="225783"/>
                      <a:pt x="368265" y="234336"/>
                      <a:pt x="355978" y="234336"/>
                    </a:cubicBezTo>
                    <a:lnTo>
                      <a:pt x="272539" y="234336"/>
                    </a:lnTo>
                    <a:lnTo>
                      <a:pt x="272539" y="265791"/>
                    </a:lnTo>
                    <a:lnTo>
                      <a:pt x="316735" y="265791"/>
                    </a:lnTo>
                    <a:cubicBezTo>
                      <a:pt x="316735" y="265791"/>
                      <a:pt x="314449" y="268357"/>
                      <a:pt x="316735" y="273678"/>
                    </a:cubicBezTo>
                    <a:lnTo>
                      <a:pt x="316735" y="273678"/>
                    </a:lnTo>
                    <a:lnTo>
                      <a:pt x="215961" y="273678"/>
                    </a:lnTo>
                    <a:lnTo>
                      <a:pt x="215961" y="305133"/>
                    </a:lnTo>
                    <a:lnTo>
                      <a:pt x="318640" y="305133"/>
                    </a:lnTo>
                    <a:lnTo>
                      <a:pt x="318640" y="304468"/>
                    </a:lnTo>
                    <a:lnTo>
                      <a:pt x="355978" y="304468"/>
                    </a:lnTo>
                    <a:cubicBezTo>
                      <a:pt x="367694" y="304468"/>
                      <a:pt x="368265" y="313116"/>
                      <a:pt x="355978" y="313116"/>
                    </a:cubicBezTo>
                    <a:lnTo>
                      <a:pt x="272539" y="313116"/>
                    </a:lnTo>
                    <a:lnTo>
                      <a:pt x="272539" y="340580"/>
                    </a:lnTo>
                    <a:cubicBezTo>
                      <a:pt x="269882" y="338021"/>
                      <a:pt x="265672" y="338021"/>
                      <a:pt x="263014" y="340580"/>
                    </a:cubicBezTo>
                    <a:lnTo>
                      <a:pt x="263014" y="313971"/>
                    </a:lnTo>
                    <a:lnTo>
                      <a:pt x="159858" y="313971"/>
                    </a:lnTo>
                    <a:lnTo>
                      <a:pt x="159858" y="341435"/>
                    </a:lnTo>
                    <a:cubicBezTo>
                      <a:pt x="156636" y="339262"/>
                      <a:pt x="152413" y="339262"/>
                      <a:pt x="149190" y="341435"/>
                    </a:cubicBezTo>
                    <a:lnTo>
                      <a:pt x="149190" y="313971"/>
                    </a:lnTo>
                    <a:lnTo>
                      <a:pt x="48511" y="313971"/>
                    </a:lnTo>
                    <a:cubicBezTo>
                      <a:pt x="50797" y="308554"/>
                      <a:pt x="48511" y="305989"/>
                      <a:pt x="48511" y="305989"/>
                    </a:cubicBezTo>
                    <a:lnTo>
                      <a:pt x="92136" y="305989"/>
                    </a:lnTo>
                    <a:lnTo>
                      <a:pt x="92136" y="274534"/>
                    </a:lnTo>
                    <a:lnTo>
                      <a:pt x="8982" y="274534"/>
                    </a:lnTo>
                    <a:cubicBezTo>
                      <a:pt x="-3305" y="274534"/>
                      <a:pt x="-2733" y="265981"/>
                      <a:pt x="8982" y="265981"/>
                    </a:cubicBezTo>
                    <a:lnTo>
                      <a:pt x="46130" y="265981"/>
                    </a:lnTo>
                    <a:lnTo>
                      <a:pt x="46130" y="265981"/>
                    </a:lnTo>
                    <a:lnTo>
                      <a:pt x="149286" y="265981"/>
                    </a:lnTo>
                    <a:lnTo>
                      <a:pt x="149286" y="234906"/>
                    </a:lnTo>
                    <a:lnTo>
                      <a:pt x="48797" y="234906"/>
                    </a:lnTo>
                    <a:cubicBezTo>
                      <a:pt x="50018" y="232720"/>
                      <a:pt x="50018" y="230060"/>
                      <a:pt x="48797" y="227874"/>
                    </a:cubicBezTo>
                    <a:lnTo>
                      <a:pt x="92136" y="227874"/>
                    </a:lnTo>
                    <a:lnTo>
                      <a:pt x="92136" y="196514"/>
                    </a:lnTo>
                    <a:lnTo>
                      <a:pt x="8982" y="196514"/>
                    </a:lnTo>
                    <a:cubicBezTo>
                      <a:pt x="-3305" y="196514"/>
                      <a:pt x="-2733" y="187866"/>
                      <a:pt x="8982" y="187866"/>
                    </a:cubicBezTo>
                    <a:lnTo>
                      <a:pt x="46130" y="187866"/>
                    </a:lnTo>
                    <a:lnTo>
                      <a:pt x="46130" y="187866"/>
                    </a:lnTo>
                    <a:lnTo>
                      <a:pt x="149286" y="187866"/>
                    </a:lnTo>
                    <a:lnTo>
                      <a:pt x="149286" y="156411"/>
                    </a:lnTo>
                    <a:lnTo>
                      <a:pt x="49464" y="156411"/>
                    </a:lnTo>
                    <a:cubicBezTo>
                      <a:pt x="51750" y="151090"/>
                      <a:pt x="49464" y="148524"/>
                      <a:pt x="49464" y="148524"/>
                    </a:cubicBezTo>
                    <a:lnTo>
                      <a:pt x="49464" y="147859"/>
                    </a:lnTo>
                    <a:lnTo>
                      <a:pt x="92136" y="147859"/>
                    </a:lnTo>
                    <a:lnTo>
                      <a:pt x="92136" y="116499"/>
                    </a:lnTo>
                    <a:lnTo>
                      <a:pt x="8982" y="116499"/>
                    </a:lnTo>
                    <a:cubicBezTo>
                      <a:pt x="-3305" y="116499"/>
                      <a:pt x="-2733" y="107946"/>
                      <a:pt x="8982" y="107946"/>
                    </a:cubicBezTo>
                    <a:lnTo>
                      <a:pt x="46130" y="107946"/>
                    </a:lnTo>
                    <a:lnTo>
                      <a:pt x="46130" y="107946"/>
                    </a:lnTo>
                    <a:lnTo>
                      <a:pt x="149286" y="107946"/>
                    </a:lnTo>
                    <a:lnTo>
                      <a:pt x="149286" y="76586"/>
                    </a:lnTo>
                    <a:lnTo>
                      <a:pt x="48511" y="76586"/>
                    </a:lnTo>
                    <a:cubicBezTo>
                      <a:pt x="50797" y="71169"/>
                      <a:pt x="48511" y="68604"/>
                      <a:pt x="48511" y="68604"/>
                    </a:cubicBezTo>
                    <a:lnTo>
                      <a:pt x="92136" y="68604"/>
                    </a:lnTo>
                    <a:lnTo>
                      <a:pt x="92136" y="37814"/>
                    </a:lnTo>
                    <a:lnTo>
                      <a:pt x="8982" y="37814"/>
                    </a:lnTo>
                    <a:cubicBezTo>
                      <a:pt x="-3305" y="37814"/>
                      <a:pt x="-2733" y="29261"/>
                      <a:pt x="8982" y="29261"/>
                    </a:cubicBezTo>
                    <a:lnTo>
                      <a:pt x="262347" y="29261"/>
                    </a:lnTo>
                    <a:lnTo>
                      <a:pt x="262347" y="-8"/>
                    </a:lnTo>
                    <a:cubicBezTo>
                      <a:pt x="265091" y="2329"/>
                      <a:pt x="269129" y="2329"/>
                      <a:pt x="271872" y="-8"/>
                    </a:cubicBezTo>
                    <a:lnTo>
                      <a:pt x="271872" y="29261"/>
                    </a:lnTo>
                    <a:lnTo>
                      <a:pt x="315211" y="29261"/>
                    </a:lnTo>
                    <a:lnTo>
                      <a:pt x="315211" y="29261"/>
                    </a:lnTo>
                    <a:cubicBezTo>
                      <a:pt x="315211" y="29261"/>
                      <a:pt x="312925" y="31922"/>
                      <a:pt x="315211" y="37244"/>
                    </a:cubicBezTo>
                    <a:lnTo>
                      <a:pt x="315211" y="37244"/>
                    </a:lnTo>
                    <a:lnTo>
                      <a:pt x="215961" y="37244"/>
                    </a:lnTo>
                    <a:lnTo>
                      <a:pt x="215961" y="68699"/>
                    </a:lnTo>
                    <a:lnTo>
                      <a:pt x="318640" y="68699"/>
                    </a:lnTo>
                    <a:lnTo>
                      <a:pt x="318640" y="68128"/>
                    </a:lnTo>
                    <a:lnTo>
                      <a:pt x="355978" y="68128"/>
                    </a:lnTo>
                    <a:close/>
                    <a:moveTo>
                      <a:pt x="262919" y="266361"/>
                    </a:moveTo>
                    <a:lnTo>
                      <a:pt x="262919" y="234906"/>
                    </a:lnTo>
                    <a:lnTo>
                      <a:pt x="159858" y="234906"/>
                    </a:lnTo>
                    <a:lnTo>
                      <a:pt x="159858" y="266361"/>
                    </a:lnTo>
                    <a:close/>
                    <a:moveTo>
                      <a:pt x="262919" y="188246"/>
                    </a:moveTo>
                    <a:lnTo>
                      <a:pt x="262919" y="156411"/>
                    </a:lnTo>
                    <a:lnTo>
                      <a:pt x="159858" y="156411"/>
                    </a:lnTo>
                    <a:lnTo>
                      <a:pt x="159858" y="187866"/>
                    </a:lnTo>
                    <a:close/>
                    <a:moveTo>
                      <a:pt x="262919" y="108611"/>
                    </a:moveTo>
                    <a:lnTo>
                      <a:pt x="262919" y="77251"/>
                    </a:lnTo>
                    <a:lnTo>
                      <a:pt x="159858" y="77251"/>
                    </a:lnTo>
                    <a:lnTo>
                      <a:pt x="159858" y="108896"/>
                    </a:lnTo>
                    <a:close/>
                    <a:moveTo>
                      <a:pt x="206436" y="305989"/>
                    </a:moveTo>
                    <a:lnTo>
                      <a:pt x="206436" y="274534"/>
                    </a:lnTo>
                    <a:lnTo>
                      <a:pt x="102994" y="274534"/>
                    </a:lnTo>
                    <a:lnTo>
                      <a:pt x="102994" y="305989"/>
                    </a:lnTo>
                    <a:close/>
                    <a:moveTo>
                      <a:pt x="206436" y="227874"/>
                    </a:moveTo>
                    <a:lnTo>
                      <a:pt x="206436" y="196514"/>
                    </a:lnTo>
                    <a:lnTo>
                      <a:pt x="102994" y="196514"/>
                    </a:lnTo>
                    <a:lnTo>
                      <a:pt x="102994" y="227874"/>
                    </a:lnTo>
                    <a:close/>
                    <a:moveTo>
                      <a:pt x="206436" y="148239"/>
                    </a:moveTo>
                    <a:lnTo>
                      <a:pt x="206436" y="116879"/>
                    </a:lnTo>
                    <a:lnTo>
                      <a:pt x="102994" y="116879"/>
                    </a:lnTo>
                    <a:lnTo>
                      <a:pt x="102994" y="148239"/>
                    </a:lnTo>
                    <a:close/>
                    <a:moveTo>
                      <a:pt x="206436" y="69269"/>
                    </a:moveTo>
                    <a:lnTo>
                      <a:pt x="206436" y="37814"/>
                    </a:lnTo>
                    <a:lnTo>
                      <a:pt x="102994" y="37814"/>
                    </a:lnTo>
                    <a:lnTo>
                      <a:pt x="102994" y="69269"/>
                    </a:lnTo>
                    <a:close/>
                  </a:path>
                </a:pathLst>
              </a:custGeom>
              <a:solidFill>
                <a:srgbClr val="99999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grpSp>
            <p:nvGrpSpPr>
              <p:cNvPr id="33" name="Google Shape;77;p13">
                <a:extLst>
                  <a:ext uri="{FF2B5EF4-FFF2-40B4-BE49-F238E27FC236}">
                    <a16:creationId xmlns:a16="http://schemas.microsoft.com/office/drawing/2014/main" id="{83444B42-9DE7-4840-81E6-4D99D9A19B77}"/>
                  </a:ext>
                </a:extLst>
              </p:cNvPr>
              <p:cNvGrpSpPr/>
              <p:nvPr/>
            </p:nvGrpSpPr>
            <p:grpSpPr>
              <a:xfrm>
                <a:off x="16156266" y="8348372"/>
                <a:ext cx="4733551" cy="4270374"/>
                <a:chOff x="16156266" y="8348372"/>
                <a:chExt cx="4733551" cy="4270374"/>
              </a:xfrm>
            </p:grpSpPr>
            <p:sp>
              <p:nvSpPr>
                <p:cNvPr id="34" name="Google Shape;78;p13">
                  <a:extLst>
                    <a:ext uri="{FF2B5EF4-FFF2-40B4-BE49-F238E27FC236}">
                      <a16:creationId xmlns:a16="http://schemas.microsoft.com/office/drawing/2014/main" id="{301A4DE0-FBE5-4836-A635-DBF61FA85CB0}"/>
                    </a:ext>
                  </a:extLst>
                </p:cNvPr>
                <p:cNvSpPr/>
                <p:nvPr/>
              </p:nvSpPr>
              <p:spPr>
                <a:xfrm>
                  <a:off x="19627331" y="12234598"/>
                  <a:ext cx="1262485" cy="384148"/>
                </a:xfrm>
                <a:custGeom>
                  <a:avLst/>
                  <a:gdLst/>
                  <a:ahLst/>
                  <a:cxnLst/>
                  <a:rect l="l" t="t" r="r" b="b"/>
                  <a:pathLst>
                    <a:path w="103060" h="31359" extrusionOk="0">
                      <a:moveTo>
                        <a:pt x="103061" y="0"/>
                      </a:moveTo>
                      <a:lnTo>
                        <a:pt x="103061" y="31360"/>
                      </a:lnTo>
                      <a:lnTo>
                        <a:pt x="0" y="31360"/>
                      </a:lnTo>
                      <a:lnTo>
                        <a:pt x="0" y="27464"/>
                      </a:lnTo>
                      <a:lnTo>
                        <a:pt x="0" y="0"/>
                      </a:lnTo>
                      <a:lnTo>
                        <a:pt x="83439" y="0"/>
                      </a:lnTo>
                      <a:lnTo>
                        <a:pt x="103061" y="0"/>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35" name="Google Shape;79;p13">
                  <a:extLst>
                    <a:ext uri="{FF2B5EF4-FFF2-40B4-BE49-F238E27FC236}">
                      <a16:creationId xmlns:a16="http://schemas.microsoft.com/office/drawing/2014/main" id="{40748A24-9F6A-4B9A-B4B9-1FBDE9ECB291}"/>
                    </a:ext>
                  </a:extLst>
                </p:cNvPr>
                <p:cNvSpPr/>
                <p:nvPr/>
              </p:nvSpPr>
              <p:spPr>
                <a:xfrm>
                  <a:off x="19627331" y="11266111"/>
                  <a:ext cx="1262485" cy="385312"/>
                </a:xfrm>
                <a:custGeom>
                  <a:avLst/>
                  <a:gdLst/>
                  <a:ahLst/>
                  <a:cxnLst/>
                  <a:rect l="l" t="t" r="r" b="b"/>
                  <a:pathLst>
                    <a:path w="103060" h="31454" extrusionOk="0">
                      <a:moveTo>
                        <a:pt x="103061" y="0"/>
                      </a:moveTo>
                      <a:lnTo>
                        <a:pt x="103061" y="31455"/>
                      </a:lnTo>
                      <a:lnTo>
                        <a:pt x="44196" y="31455"/>
                      </a:lnTo>
                      <a:lnTo>
                        <a:pt x="0" y="31455"/>
                      </a:lnTo>
                      <a:lnTo>
                        <a:pt x="0" y="0"/>
                      </a:lnTo>
                      <a:lnTo>
                        <a:pt x="83439" y="0"/>
                      </a:lnTo>
                      <a:lnTo>
                        <a:pt x="103061" y="0"/>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36" name="Google Shape;80;p13">
                  <a:extLst>
                    <a:ext uri="{FF2B5EF4-FFF2-40B4-BE49-F238E27FC236}">
                      <a16:creationId xmlns:a16="http://schemas.microsoft.com/office/drawing/2014/main" id="{C4BB5112-64C8-4156-AA1A-0A9BE04FBD5C}"/>
                    </a:ext>
                  </a:extLst>
                </p:cNvPr>
                <p:cNvSpPr/>
                <p:nvPr/>
              </p:nvSpPr>
              <p:spPr>
                <a:xfrm>
                  <a:off x="19627331" y="10309267"/>
                  <a:ext cx="1262485" cy="385312"/>
                </a:xfrm>
                <a:custGeom>
                  <a:avLst/>
                  <a:gdLst/>
                  <a:ahLst/>
                  <a:cxnLst/>
                  <a:rect l="l" t="t" r="r" b="b"/>
                  <a:pathLst>
                    <a:path w="103060" h="31454" extrusionOk="0">
                      <a:moveTo>
                        <a:pt x="103061" y="0"/>
                      </a:moveTo>
                      <a:lnTo>
                        <a:pt x="103061" y="31455"/>
                      </a:lnTo>
                      <a:lnTo>
                        <a:pt x="43625" y="31455"/>
                      </a:lnTo>
                      <a:lnTo>
                        <a:pt x="0" y="31455"/>
                      </a:lnTo>
                      <a:lnTo>
                        <a:pt x="0" y="0"/>
                      </a:lnTo>
                      <a:lnTo>
                        <a:pt x="83439" y="0"/>
                      </a:lnTo>
                      <a:lnTo>
                        <a:pt x="103061" y="0"/>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37" name="Google Shape;81;p13">
                  <a:extLst>
                    <a:ext uri="{FF2B5EF4-FFF2-40B4-BE49-F238E27FC236}">
                      <a16:creationId xmlns:a16="http://schemas.microsoft.com/office/drawing/2014/main" id="{B8997F0F-E119-48CD-9BE3-00848B87A231}"/>
                    </a:ext>
                  </a:extLst>
                </p:cNvPr>
                <p:cNvSpPr/>
                <p:nvPr/>
              </p:nvSpPr>
              <p:spPr>
                <a:xfrm>
                  <a:off x="19627331" y="9319818"/>
                  <a:ext cx="1262485" cy="414409"/>
                </a:xfrm>
                <a:custGeom>
                  <a:avLst/>
                  <a:gdLst/>
                  <a:ahLst/>
                  <a:cxnLst/>
                  <a:rect l="l" t="t" r="r" b="b"/>
                  <a:pathLst>
                    <a:path w="103060" h="31359" extrusionOk="0">
                      <a:moveTo>
                        <a:pt x="103061" y="0"/>
                      </a:moveTo>
                      <a:lnTo>
                        <a:pt x="103061" y="31360"/>
                      </a:lnTo>
                      <a:lnTo>
                        <a:pt x="43148" y="31360"/>
                      </a:lnTo>
                      <a:lnTo>
                        <a:pt x="0" y="31360"/>
                      </a:lnTo>
                      <a:lnTo>
                        <a:pt x="0" y="0"/>
                      </a:lnTo>
                      <a:lnTo>
                        <a:pt x="83439" y="0"/>
                      </a:lnTo>
                      <a:lnTo>
                        <a:pt x="103061" y="0"/>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38" name="Google Shape;82;p13">
                  <a:extLst>
                    <a:ext uri="{FF2B5EF4-FFF2-40B4-BE49-F238E27FC236}">
                      <a16:creationId xmlns:a16="http://schemas.microsoft.com/office/drawing/2014/main" id="{CC32088B-ECA2-4861-AD32-D707C8562C69}"/>
                    </a:ext>
                  </a:extLst>
                </p:cNvPr>
                <p:cNvSpPr/>
                <p:nvPr/>
              </p:nvSpPr>
              <p:spPr>
                <a:xfrm>
                  <a:off x="18929613" y="11751525"/>
                  <a:ext cx="1261321" cy="385312"/>
                </a:xfrm>
                <a:custGeom>
                  <a:avLst/>
                  <a:gdLst/>
                  <a:ahLst/>
                  <a:cxnLst/>
                  <a:rect l="l" t="t" r="r" b="b"/>
                  <a:pathLst>
                    <a:path w="102965" h="31454" extrusionOk="0">
                      <a:moveTo>
                        <a:pt x="102965" y="30790"/>
                      </a:moveTo>
                      <a:lnTo>
                        <a:pt x="102965" y="31455"/>
                      </a:lnTo>
                      <a:lnTo>
                        <a:pt x="0" y="31455"/>
                      </a:lnTo>
                      <a:lnTo>
                        <a:pt x="0" y="0"/>
                      </a:lnTo>
                      <a:lnTo>
                        <a:pt x="101156" y="0"/>
                      </a:lnTo>
                      <a:lnTo>
                        <a:pt x="102965" y="0"/>
                      </a:lnTo>
                      <a:lnTo>
                        <a:pt x="102965" y="30790"/>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39" name="Google Shape;83;p13">
                  <a:extLst>
                    <a:ext uri="{FF2B5EF4-FFF2-40B4-BE49-F238E27FC236}">
                      <a16:creationId xmlns:a16="http://schemas.microsoft.com/office/drawing/2014/main" id="{9912A0E2-8509-4F34-9978-C24B0226BE82}"/>
                    </a:ext>
                  </a:extLst>
                </p:cNvPr>
                <p:cNvSpPr/>
                <p:nvPr/>
              </p:nvSpPr>
              <p:spPr>
                <a:xfrm>
                  <a:off x="18929613" y="10795833"/>
                  <a:ext cx="1261321" cy="384148"/>
                </a:xfrm>
                <a:custGeom>
                  <a:avLst/>
                  <a:gdLst/>
                  <a:ahLst/>
                  <a:cxnLst/>
                  <a:rect l="l" t="t" r="r" b="b"/>
                  <a:pathLst>
                    <a:path w="102965" h="31359" extrusionOk="0">
                      <a:moveTo>
                        <a:pt x="102965" y="29839"/>
                      </a:moveTo>
                      <a:lnTo>
                        <a:pt x="102965" y="31360"/>
                      </a:lnTo>
                      <a:lnTo>
                        <a:pt x="0" y="31360"/>
                      </a:lnTo>
                      <a:lnTo>
                        <a:pt x="0" y="0"/>
                      </a:lnTo>
                      <a:lnTo>
                        <a:pt x="100584" y="0"/>
                      </a:lnTo>
                      <a:lnTo>
                        <a:pt x="102965" y="0"/>
                      </a:lnTo>
                      <a:lnTo>
                        <a:pt x="102965" y="29839"/>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40" name="Google Shape;84;p13">
                  <a:extLst>
                    <a:ext uri="{FF2B5EF4-FFF2-40B4-BE49-F238E27FC236}">
                      <a16:creationId xmlns:a16="http://schemas.microsoft.com/office/drawing/2014/main" id="{42DE0AFE-6469-4C22-89FA-0CDC41F4530C}"/>
                    </a:ext>
                  </a:extLst>
                </p:cNvPr>
                <p:cNvSpPr/>
                <p:nvPr/>
              </p:nvSpPr>
              <p:spPr>
                <a:xfrm>
                  <a:off x="18929613" y="9820368"/>
                  <a:ext cx="1261321" cy="384148"/>
                </a:xfrm>
                <a:custGeom>
                  <a:avLst/>
                  <a:gdLst/>
                  <a:ahLst/>
                  <a:cxnLst/>
                  <a:rect l="l" t="t" r="r" b="b"/>
                  <a:pathLst>
                    <a:path w="102965" h="31359" extrusionOk="0">
                      <a:moveTo>
                        <a:pt x="100013" y="0"/>
                      </a:moveTo>
                      <a:lnTo>
                        <a:pt x="102965" y="0"/>
                      </a:lnTo>
                      <a:lnTo>
                        <a:pt x="102965" y="31360"/>
                      </a:lnTo>
                      <a:lnTo>
                        <a:pt x="0" y="31360"/>
                      </a:lnTo>
                      <a:lnTo>
                        <a:pt x="0" y="0"/>
                      </a:lnTo>
                      <a:lnTo>
                        <a:pt x="100013" y="0"/>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41" name="Google Shape;85;p13">
                  <a:extLst>
                    <a:ext uri="{FF2B5EF4-FFF2-40B4-BE49-F238E27FC236}">
                      <a16:creationId xmlns:a16="http://schemas.microsoft.com/office/drawing/2014/main" id="{8CA6DF57-151A-4B5C-A608-EC4CBD046E75}"/>
                    </a:ext>
                  </a:extLst>
                </p:cNvPr>
                <p:cNvSpPr/>
                <p:nvPr/>
              </p:nvSpPr>
              <p:spPr>
                <a:xfrm>
                  <a:off x="18929613" y="8836690"/>
                  <a:ext cx="1261321" cy="415665"/>
                </a:xfrm>
                <a:custGeom>
                  <a:avLst/>
                  <a:gdLst/>
                  <a:ahLst/>
                  <a:cxnLst/>
                  <a:rect l="l" t="t" r="r" b="b"/>
                  <a:pathLst>
                    <a:path w="102965" h="31454" extrusionOk="0">
                      <a:moveTo>
                        <a:pt x="102965" y="30885"/>
                      </a:moveTo>
                      <a:lnTo>
                        <a:pt x="102965" y="31455"/>
                      </a:lnTo>
                      <a:lnTo>
                        <a:pt x="0" y="31455"/>
                      </a:lnTo>
                      <a:lnTo>
                        <a:pt x="0" y="0"/>
                      </a:lnTo>
                      <a:lnTo>
                        <a:pt x="99631" y="0"/>
                      </a:lnTo>
                      <a:lnTo>
                        <a:pt x="102965" y="0"/>
                      </a:lnTo>
                      <a:lnTo>
                        <a:pt x="102965" y="30885"/>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42" name="Google Shape;86;p13">
                  <a:extLst>
                    <a:ext uri="{FF2B5EF4-FFF2-40B4-BE49-F238E27FC236}">
                      <a16:creationId xmlns:a16="http://schemas.microsoft.com/office/drawing/2014/main" id="{5193F9EF-ED4A-48BE-9ACC-C6029B848399}"/>
                    </a:ext>
                  </a:extLst>
                </p:cNvPr>
                <p:cNvSpPr/>
                <p:nvPr/>
              </p:nvSpPr>
              <p:spPr>
                <a:xfrm>
                  <a:off x="18247073" y="12234598"/>
                  <a:ext cx="1262485" cy="384148"/>
                </a:xfrm>
                <a:custGeom>
                  <a:avLst/>
                  <a:gdLst/>
                  <a:ahLst/>
                  <a:cxnLst/>
                  <a:rect l="l" t="t" r="r" b="b"/>
                  <a:pathLst>
                    <a:path w="103060" h="31359" extrusionOk="0">
                      <a:moveTo>
                        <a:pt x="103061" y="27464"/>
                      </a:moveTo>
                      <a:lnTo>
                        <a:pt x="103061" y="31360"/>
                      </a:lnTo>
                      <a:lnTo>
                        <a:pt x="0" y="31360"/>
                      </a:lnTo>
                      <a:lnTo>
                        <a:pt x="0" y="27464"/>
                      </a:lnTo>
                      <a:lnTo>
                        <a:pt x="0" y="0"/>
                      </a:lnTo>
                      <a:lnTo>
                        <a:pt x="103061" y="0"/>
                      </a:lnTo>
                      <a:lnTo>
                        <a:pt x="103061" y="27464"/>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43" name="Google Shape;87;p13">
                  <a:extLst>
                    <a:ext uri="{FF2B5EF4-FFF2-40B4-BE49-F238E27FC236}">
                      <a16:creationId xmlns:a16="http://schemas.microsoft.com/office/drawing/2014/main" id="{AA1B152F-81CD-45FF-B702-35C45D73CC70}"/>
                    </a:ext>
                  </a:extLst>
                </p:cNvPr>
                <p:cNvSpPr/>
                <p:nvPr/>
              </p:nvSpPr>
              <p:spPr>
                <a:xfrm>
                  <a:off x="18247073" y="11266111"/>
                  <a:ext cx="1262485" cy="385312"/>
                </a:xfrm>
                <a:custGeom>
                  <a:avLst/>
                  <a:gdLst/>
                  <a:ahLst/>
                  <a:cxnLst/>
                  <a:rect l="l" t="t" r="r" b="b"/>
                  <a:pathLst>
                    <a:path w="103060" h="31454" extrusionOk="0">
                      <a:moveTo>
                        <a:pt x="0" y="0"/>
                      </a:moveTo>
                      <a:lnTo>
                        <a:pt x="103061" y="0"/>
                      </a:lnTo>
                      <a:lnTo>
                        <a:pt x="103061" y="31455"/>
                      </a:lnTo>
                      <a:lnTo>
                        <a:pt x="0" y="31455"/>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44" name="Google Shape;88;p13">
                  <a:extLst>
                    <a:ext uri="{FF2B5EF4-FFF2-40B4-BE49-F238E27FC236}">
                      <a16:creationId xmlns:a16="http://schemas.microsoft.com/office/drawing/2014/main" id="{EDC67AD6-6C40-4AE1-9B19-B09D6E1B1E41}"/>
                    </a:ext>
                  </a:extLst>
                </p:cNvPr>
                <p:cNvSpPr/>
                <p:nvPr/>
              </p:nvSpPr>
              <p:spPr>
                <a:xfrm>
                  <a:off x="18247073" y="10309267"/>
                  <a:ext cx="1262485" cy="385312"/>
                </a:xfrm>
                <a:custGeom>
                  <a:avLst/>
                  <a:gdLst/>
                  <a:ahLst/>
                  <a:cxnLst/>
                  <a:rect l="l" t="t" r="r" b="b"/>
                  <a:pathLst>
                    <a:path w="103060" h="31454" extrusionOk="0">
                      <a:moveTo>
                        <a:pt x="0" y="0"/>
                      </a:moveTo>
                      <a:lnTo>
                        <a:pt x="103061" y="0"/>
                      </a:lnTo>
                      <a:lnTo>
                        <a:pt x="103061" y="31455"/>
                      </a:lnTo>
                      <a:lnTo>
                        <a:pt x="0" y="31455"/>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45" name="Google Shape;89;p13">
                  <a:extLst>
                    <a:ext uri="{FF2B5EF4-FFF2-40B4-BE49-F238E27FC236}">
                      <a16:creationId xmlns:a16="http://schemas.microsoft.com/office/drawing/2014/main" id="{13D59670-D903-4A12-BF90-B0ADA34838B9}"/>
                    </a:ext>
                  </a:extLst>
                </p:cNvPr>
                <p:cNvSpPr/>
                <p:nvPr/>
              </p:nvSpPr>
              <p:spPr>
                <a:xfrm>
                  <a:off x="18247073" y="9319818"/>
                  <a:ext cx="1262485" cy="414409"/>
                </a:xfrm>
                <a:custGeom>
                  <a:avLst/>
                  <a:gdLst/>
                  <a:ahLst/>
                  <a:cxnLst/>
                  <a:rect l="l" t="t" r="r" b="b"/>
                  <a:pathLst>
                    <a:path w="103060" h="31359" extrusionOk="0">
                      <a:moveTo>
                        <a:pt x="0" y="0"/>
                      </a:moveTo>
                      <a:lnTo>
                        <a:pt x="103061" y="0"/>
                      </a:lnTo>
                      <a:lnTo>
                        <a:pt x="103061" y="31360"/>
                      </a:lnTo>
                      <a:lnTo>
                        <a:pt x="0" y="31360"/>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46" name="Google Shape;90;p13">
                  <a:extLst>
                    <a:ext uri="{FF2B5EF4-FFF2-40B4-BE49-F238E27FC236}">
                      <a16:creationId xmlns:a16="http://schemas.microsoft.com/office/drawing/2014/main" id="{08AC0130-AAE3-49FF-9CDC-C09C8C370B8D}"/>
                    </a:ext>
                  </a:extLst>
                </p:cNvPr>
                <p:cNvSpPr/>
                <p:nvPr/>
              </p:nvSpPr>
              <p:spPr>
                <a:xfrm>
                  <a:off x="17550534" y="11751525"/>
                  <a:ext cx="1262485" cy="385312"/>
                </a:xfrm>
                <a:custGeom>
                  <a:avLst/>
                  <a:gdLst/>
                  <a:ahLst/>
                  <a:cxnLst/>
                  <a:rect l="l" t="t" r="r" b="b"/>
                  <a:pathLst>
                    <a:path w="103060" h="31454" extrusionOk="0">
                      <a:moveTo>
                        <a:pt x="0" y="0"/>
                      </a:moveTo>
                      <a:lnTo>
                        <a:pt x="103060" y="0"/>
                      </a:lnTo>
                      <a:lnTo>
                        <a:pt x="103060" y="31455"/>
                      </a:lnTo>
                      <a:lnTo>
                        <a:pt x="0" y="31455"/>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47" name="Google Shape;91;p13">
                  <a:extLst>
                    <a:ext uri="{FF2B5EF4-FFF2-40B4-BE49-F238E27FC236}">
                      <a16:creationId xmlns:a16="http://schemas.microsoft.com/office/drawing/2014/main" id="{ED2A4586-DDBF-429F-A97B-97EEF900C6AF}"/>
                    </a:ext>
                  </a:extLst>
                </p:cNvPr>
                <p:cNvSpPr/>
                <p:nvPr/>
              </p:nvSpPr>
              <p:spPr>
                <a:xfrm>
                  <a:off x="17550534" y="10795833"/>
                  <a:ext cx="1262485" cy="384148"/>
                </a:xfrm>
                <a:custGeom>
                  <a:avLst/>
                  <a:gdLst/>
                  <a:ahLst/>
                  <a:cxnLst/>
                  <a:rect l="l" t="t" r="r" b="b"/>
                  <a:pathLst>
                    <a:path w="103060" h="31359" extrusionOk="0">
                      <a:moveTo>
                        <a:pt x="0" y="0"/>
                      </a:moveTo>
                      <a:lnTo>
                        <a:pt x="103060" y="0"/>
                      </a:lnTo>
                      <a:lnTo>
                        <a:pt x="103060" y="31360"/>
                      </a:lnTo>
                      <a:lnTo>
                        <a:pt x="0" y="31360"/>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48" name="Google Shape;92;p13">
                  <a:extLst>
                    <a:ext uri="{FF2B5EF4-FFF2-40B4-BE49-F238E27FC236}">
                      <a16:creationId xmlns:a16="http://schemas.microsoft.com/office/drawing/2014/main" id="{2C0D84DD-9649-47DF-8037-0042C9FDC349}"/>
                    </a:ext>
                  </a:extLst>
                </p:cNvPr>
                <p:cNvSpPr/>
                <p:nvPr/>
              </p:nvSpPr>
              <p:spPr>
                <a:xfrm>
                  <a:off x="17550534" y="9820368"/>
                  <a:ext cx="1262485" cy="384148"/>
                </a:xfrm>
                <a:custGeom>
                  <a:avLst/>
                  <a:gdLst/>
                  <a:ahLst/>
                  <a:cxnLst/>
                  <a:rect l="l" t="t" r="r" b="b"/>
                  <a:pathLst>
                    <a:path w="103060" h="31359" extrusionOk="0">
                      <a:moveTo>
                        <a:pt x="0" y="0"/>
                      </a:moveTo>
                      <a:lnTo>
                        <a:pt x="103060" y="0"/>
                      </a:lnTo>
                      <a:lnTo>
                        <a:pt x="103060" y="31360"/>
                      </a:lnTo>
                      <a:lnTo>
                        <a:pt x="0" y="31360"/>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49" name="Google Shape;93;p13">
                  <a:extLst>
                    <a:ext uri="{FF2B5EF4-FFF2-40B4-BE49-F238E27FC236}">
                      <a16:creationId xmlns:a16="http://schemas.microsoft.com/office/drawing/2014/main" id="{8C9C8128-9ABC-4013-A17D-878419D4AD5F}"/>
                    </a:ext>
                  </a:extLst>
                </p:cNvPr>
                <p:cNvSpPr/>
                <p:nvPr/>
              </p:nvSpPr>
              <p:spPr>
                <a:xfrm>
                  <a:off x="17550534" y="8836690"/>
                  <a:ext cx="1262485" cy="415665"/>
                </a:xfrm>
                <a:custGeom>
                  <a:avLst/>
                  <a:gdLst/>
                  <a:ahLst/>
                  <a:cxnLst/>
                  <a:rect l="l" t="t" r="r" b="b"/>
                  <a:pathLst>
                    <a:path w="103060" h="31454" extrusionOk="0">
                      <a:moveTo>
                        <a:pt x="0" y="0"/>
                      </a:moveTo>
                      <a:lnTo>
                        <a:pt x="103060" y="0"/>
                      </a:lnTo>
                      <a:lnTo>
                        <a:pt x="103060" y="31455"/>
                      </a:lnTo>
                      <a:lnTo>
                        <a:pt x="0" y="31455"/>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50" name="Google Shape;94;p13">
                  <a:extLst>
                    <a:ext uri="{FF2B5EF4-FFF2-40B4-BE49-F238E27FC236}">
                      <a16:creationId xmlns:a16="http://schemas.microsoft.com/office/drawing/2014/main" id="{BD5968B6-30F9-43FA-8845-014DAB94E945}"/>
                    </a:ext>
                  </a:extLst>
                </p:cNvPr>
                <p:cNvSpPr/>
                <p:nvPr/>
              </p:nvSpPr>
              <p:spPr>
                <a:xfrm>
                  <a:off x="16853984" y="12234598"/>
                  <a:ext cx="1262485" cy="384148"/>
                </a:xfrm>
                <a:custGeom>
                  <a:avLst/>
                  <a:gdLst/>
                  <a:ahLst/>
                  <a:cxnLst/>
                  <a:rect l="l" t="t" r="r" b="b"/>
                  <a:pathLst>
                    <a:path w="103060" h="31359" extrusionOk="0">
                      <a:moveTo>
                        <a:pt x="103061" y="27464"/>
                      </a:moveTo>
                      <a:lnTo>
                        <a:pt x="103061" y="31360"/>
                      </a:lnTo>
                      <a:lnTo>
                        <a:pt x="0" y="31360"/>
                      </a:lnTo>
                      <a:lnTo>
                        <a:pt x="0" y="0"/>
                      </a:lnTo>
                      <a:lnTo>
                        <a:pt x="2381" y="0"/>
                      </a:lnTo>
                      <a:lnTo>
                        <a:pt x="103061" y="0"/>
                      </a:lnTo>
                      <a:lnTo>
                        <a:pt x="103061" y="27464"/>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51" name="Google Shape;95;p13">
                  <a:extLst>
                    <a:ext uri="{FF2B5EF4-FFF2-40B4-BE49-F238E27FC236}">
                      <a16:creationId xmlns:a16="http://schemas.microsoft.com/office/drawing/2014/main" id="{D31E8867-B85C-4111-9907-3EE4DFDE68C8}"/>
                    </a:ext>
                  </a:extLst>
                </p:cNvPr>
                <p:cNvSpPr/>
                <p:nvPr/>
              </p:nvSpPr>
              <p:spPr>
                <a:xfrm>
                  <a:off x="16853984" y="11266111"/>
                  <a:ext cx="1262485" cy="385312"/>
                </a:xfrm>
                <a:custGeom>
                  <a:avLst/>
                  <a:gdLst/>
                  <a:ahLst/>
                  <a:cxnLst/>
                  <a:rect l="l" t="t" r="r" b="b"/>
                  <a:pathLst>
                    <a:path w="103060" h="31454" extrusionOk="0">
                      <a:moveTo>
                        <a:pt x="2667" y="0"/>
                      </a:moveTo>
                      <a:lnTo>
                        <a:pt x="103061" y="0"/>
                      </a:lnTo>
                      <a:lnTo>
                        <a:pt x="103061" y="31455"/>
                      </a:lnTo>
                      <a:lnTo>
                        <a:pt x="0" y="31455"/>
                      </a:lnTo>
                      <a:lnTo>
                        <a:pt x="0" y="31075"/>
                      </a:lnTo>
                      <a:lnTo>
                        <a:pt x="0" y="0"/>
                      </a:lnTo>
                      <a:lnTo>
                        <a:pt x="2667" y="0"/>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52" name="Google Shape;96;p13">
                  <a:extLst>
                    <a:ext uri="{FF2B5EF4-FFF2-40B4-BE49-F238E27FC236}">
                      <a16:creationId xmlns:a16="http://schemas.microsoft.com/office/drawing/2014/main" id="{F9EE0F62-526B-437F-8F26-674EF217FE33}"/>
                    </a:ext>
                  </a:extLst>
                </p:cNvPr>
                <p:cNvSpPr/>
                <p:nvPr/>
              </p:nvSpPr>
              <p:spPr>
                <a:xfrm>
                  <a:off x="16853984" y="10309267"/>
                  <a:ext cx="1262485" cy="385312"/>
                </a:xfrm>
                <a:custGeom>
                  <a:avLst/>
                  <a:gdLst/>
                  <a:ahLst/>
                  <a:cxnLst/>
                  <a:rect l="l" t="t" r="r" b="b"/>
                  <a:pathLst>
                    <a:path w="103060" h="31454" extrusionOk="0">
                      <a:moveTo>
                        <a:pt x="103061" y="0"/>
                      </a:moveTo>
                      <a:lnTo>
                        <a:pt x="103061" y="31455"/>
                      </a:lnTo>
                      <a:lnTo>
                        <a:pt x="0" y="31455"/>
                      </a:lnTo>
                      <a:lnTo>
                        <a:pt x="0" y="31075"/>
                      </a:lnTo>
                      <a:lnTo>
                        <a:pt x="0" y="0"/>
                      </a:lnTo>
                      <a:lnTo>
                        <a:pt x="3334" y="0"/>
                      </a:lnTo>
                      <a:lnTo>
                        <a:pt x="103061" y="0"/>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53" name="Google Shape;97;p13">
                  <a:extLst>
                    <a:ext uri="{FF2B5EF4-FFF2-40B4-BE49-F238E27FC236}">
                      <a16:creationId xmlns:a16="http://schemas.microsoft.com/office/drawing/2014/main" id="{76C8CDC1-9B94-4330-AF18-F249042B977D}"/>
                    </a:ext>
                  </a:extLst>
                </p:cNvPr>
                <p:cNvSpPr/>
                <p:nvPr/>
              </p:nvSpPr>
              <p:spPr>
                <a:xfrm>
                  <a:off x="16853984" y="9319818"/>
                  <a:ext cx="1262485" cy="414409"/>
                </a:xfrm>
                <a:custGeom>
                  <a:avLst/>
                  <a:gdLst/>
                  <a:ahLst/>
                  <a:cxnLst/>
                  <a:rect l="l" t="t" r="r" b="b"/>
                  <a:pathLst>
                    <a:path w="103060" h="31359" extrusionOk="0">
                      <a:moveTo>
                        <a:pt x="103061" y="0"/>
                      </a:moveTo>
                      <a:lnTo>
                        <a:pt x="103061" y="31360"/>
                      </a:lnTo>
                      <a:lnTo>
                        <a:pt x="0" y="31360"/>
                      </a:lnTo>
                      <a:lnTo>
                        <a:pt x="0" y="31075"/>
                      </a:lnTo>
                      <a:lnTo>
                        <a:pt x="0" y="0"/>
                      </a:lnTo>
                      <a:lnTo>
                        <a:pt x="2381" y="0"/>
                      </a:lnTo>
                      <a:lnTo>
                        <a:pt x="103061" y="0"/>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54" name="Google Shape;98;p13">
                  <a:extLst>
                    <a:ext uri="{FF2B5EF4-FFF2-40B4-BE49-F238E27FC236}">
                      <a16:creationId xmlns:a16="http://schemas.microsoft.com/office/drawing/2014/main" id="{5F636752-7398-46AD-9F10-929AB28D6B29}"/>
                    </a:ext>
                  </a:extLst>
                </p:cNvPr>
                <p:cNvSpPr/>
                <p:nvPr/>
              </p:nvSpPr>
              <p:spPr>
                <a:xfrm>
                  <a:off x="16156266" y="11751525"/>
                  <a:ext cx="1261321" cy="385312"/>
                </a:xfrm>
                <a:custGeom>
                  <a:avLst/>
                  <a:gdLst/>
                  <a:ahLst/>
                  <a:cxnLst/>
                  <a:rect l="l" t="t" r="r" b="b"/>
                  <a:pathLst>
                    <a:path w="102965" h="31454" extrusionOk="0">
                      <a:moveTo>
                        <a:pt x="102965" y="0"/>
                      </a:moveTo>
                      <a:lnTo>
                        <a:pt x="102965" y="31455"/>
                      </a:lnTo>
                      <a:lnTo>
                        <a:pt x="59341" y="31455"/>
                      </a:lnTo>
                      <a:lnTo>
                        <a:pt x="0" y="31455"/>
                      </a:lnTo>
                      <a:lnTo>
                        <a:pt x="0" y="0"/>
                      </a:lnTo>
                      <a:lnTo>
                        <a:pt x="19812" y="0"/>
                      </a:lnTo>
                      <a:lnTo>
                        <a:pt x="102965" y="0"/>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55" name="Google Shape;99;p13">
                  <a:extLst>
                    <a:ext uri="{FF2B5EF4-FFF2-40B4-BE49-F238E27FC236}">
                      <a16:creationId xmlns:a16="http://schemas.microsoft.com/office/drawing/2014/main" id="{F377E0D3-2B3D-42F6-B557-F98263AB85BB}"/>
                    </a:ext>
                  </a:extLst>
                </p:cNvPr>
                <p:cNvSpPr/>
                <p:nvPr/>
              </p:nvSpPr>
              <p:spPr>
                <a:xfrm>
                  <a:off x="16156266" y="10795833"/>
                  <a:ext cx="1261321" cy="384148"/>
                </a:xfrm>
                <a:custGeom>
                  <a:avLst/>
                  <a:gdLst/>
                  <a:ahLst/>
                  <a:cxnLst/>
                  <a:rect l="l" t="t" r="r" b="b"/>
                  <a:pathLst>
                    <a:path w="102965" h="31359" extrusionOk="0">
                      <a:moveTo>
                        <a:pt x="102965" y="0"/>
                      </a:moveTo>
                      <a:lnTo>
                        <a:pt x="102965" y="31360"/>
                      </a:lnTo>
                      <a:lnTo>
                        <a:pt x="59341" y="31360"/>
                      </a:lnTo>
                      <a:lnTo>
                        <a:pt x="0" y="31360"/>
                      </a:lnTo>
                      <a:lnTo>
                        <a:pt x="0" y="0"/>
                      </a:lnTo>
                      <a:lnTo>
                        <a:pt x="19812" y="0"/>
                      </a:lnTo>
                      <a:lnTo>
                        <a:pt x="102965" y="0"/>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56" name="Google Shape;100;p13">
                  <a:extLst>
                    <a:ext uri="{FF2B5EF4-FFF2-40B4-BE49-F238E27FC236}">
                      <a16:creationId xmlns:a16="http://schemas.microsoft.com/office/drawing/2014/main" id="{BB1D1D02-8BE6-472B-9AD8-7F8E15E4EE4C}"/>
                    </a:ext>
                  </a:extLst>
                </p:cNvPr>
                <p:cNvSpPr/>
                <p:nvPr/>
              </p:nvSpPr>
              <p:spPr>
                <a:xfrm>
                  <a:off x="16156266" y="9820368"/>
                  <a:ext cx="1261321" cy="384148"/>
                </a:xfrm>
                <a:custGeom>
                  <a:avLst/>
                  <a:gdLst/>
                  <a:ahLst/>
                  <a:cxnLst/>
                  <a:rect l="l" t="t" r="r" b="b"/>
                  <a:pathLst>
                    <a:path w="102965" h="31359" extrusionOk="0">
                      <a:moveTo>
                        <a:pt x="102965" y="0"/>
                      </a:moveTo>
                      <a:lnTo>
                        <a:pt x="102965" y="31360"/>
                      </a:lnTo>
                      <a:lnTo>
                        <a:pt x="60293" y="31360"/>
                      </a:lnTo>
                      <a:lnTo>
                        <a:pt x="0" y="31360"/>
                      </a:lnTo>
                      <a:lnTo>
                        <a:pt x="0" y="0"/>
                      </a:lnTo>
                      <a:lnTo>
                        <a:pt x="19812" y="0"/>
                      </a:lnTo>
                      <a:lnTo>
                        <a:pt x="102965" y="0"/>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57" name="Google Shape;101;p13">
                  <a:extLst>
                    <a:ext uri="{FF2B5EF4-FFF2-40B4-BE49-F238E27FC236}">
                      <a16:creationId xmlns:a16="http://schemas.microsoft.com/office/drawing/2014/main" id="{445109D8-91F5-47B4-9ED1-10C4089B4BB4}"/>
                    </a:ext>
                  </a:extLst>
                </p:cNvPr>
                <p:cNvSpPr/>
                <p:nvPr/>
              </p:nvSpPr>
              <p:spPr>
                <a:xfrm>
                  <a:off x="16156266" y="8836690"/>
                  <a:ext cx="1261321" cy="415665"/>
                </a:xfrm>
                <a:custGeom>
                  <a:avLst/>
                  <a:gdLst/>
                  <a:ahLst/>
                  <a:cxnLst/>
                  <a:rect l="l" t="t" r="r" b="b"/>
                  <a:pathLst>
                    <a:path w="102965" h="31454" extrusionOk="0">
                      <a:moveTo>
                        <a:pt x="102965" y="0"/>
                      </a:moveTo>
                      <a:lnTo>
                        <a:pt x="102965" y="31455"/>
                      </a:lnTo>
                      <a:lnTo>
                        <a:pt x="59341" y="31455"/>
                      </a:lnTo>
                      <a:lnTo>
                        <a:pt x="0" y="31455"/>
                      </a:lnTo>
                      <a:lnTo>
                        <a:pt x="0" y="0"/>
                      </a:lnTo>
                      <a:lnTo>
                        <a:pt x="19812" y="0"/>
                      </a:lnTo>
                      <a:lnTo>
                        <a:pt x="102965" y="0"/>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58" name="Google Shape;102;p13">
                  <a:extLst>
                    <a:ext uri="{FF2B5EF4-FFF2-40B4-BE49-F238E27FC236}">
                      <a16:creationId xmlns:a16="http://schemas.microsoft.com/office/drawing/2014/main" id="{8B4F89FE-32D8-4C88-826E-AF4B151C272B}"/>
                    </a:ext>
                  </a:extLst>
                </p:cNvPr>
                <p:cNvSpPr/>
                <p:nvPr/>
              </p:nvSpPr>
              <p:spPr>
                <a:xfrm>
                  <a:off x="19626152" y="8348372"/>
                  <a:ext cx="1261321" cy="415665"/>
                </a:xfrm>
                <a:custGeom>
                  <a:avLst/>
                  <a:gdLst/>
                  <a:ahLst/>
                  <a:cxnLst/>
                  <a:rect l="l" t="t" r="r" b="b"/>
                  <a:pathLst>
                    <a:path w="102965" h="31454" extrusionOk="0">
                      <a:moveTo>
                        <a:pt x="102965" y="30885"/>
                      </a:moveTo>
                      <a:lnTo>
                        <a:pt x="102965" y="31455"/>
                      </a:lnTo>
                      <a:lnTo>
                        <a:pt x="0" y="31455"/>
                      </a:lnTo>
                      <a:lnTo>
                        <a:pt x="0" y="0"/>
                      </a:lnTo>
                      <a:lnTo>
                        <a:pt x="99631" y="0"/>
                      </a:lnTo>
                      <a:lnTo>
                        <a:pt x="102965" y="0"/>
                      </a:lnTo>
                      <a:lnTo>
                        <a:pt x="102965" y="30885"/>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sp>
              <p:nvSpPr>
                <p:cNvPr id="59" name="Google Shape;103;p13">
                  <a:extLst>
                    <a:ext uri="{FF2B5EF4-FFF2-40B4-BE49-F238E27FC236}">
                      <a16:creationId xmlns:a16="http://schemas.microsoft.com/office/drawing/2014/main" id="{5EABABF8-996A-487C-9675-51EE6FDA6831}"/>
                    </a:ext>
                  </a:extLst>
                </p:cNvPr>
                <p:cNvSpPr/>
                <p:nvPr/>
              </p:nvSpPr>
              <p:spPr>
                <a:xfrm>
                  <a:off x="18247073" y="8348372"/>
                  <a:ext cx="1262485" cy="415665"/>
                </a:xfrm>
                <a:custGeom>
                  <a:avLst/>
                  <a:gdLst/>
                  <a:ahLst/>
                  <a:cxnLst/>
                  <a:rect l="l" t="t" r="r" b="b"/>
                  <a:pathLst>
                    <a:path w="103060" h="31454" extrusionOk="0">
                      <a:moveTo>
                        <a:pt x="0" y="0"/>
                      </a:moveTo>
                      <a:lnTo>
                        <a:pt x="103060" y="0"/>
                      </a:lnTo>
                      <a:lnTo>
                        <a:pt x="103060" y="31455"/>
                      </a:lnTo>
                      <a:lnTo>
                        <a:pt x="0" y="31455"/>
                      </a:lnTo>
                      <a:close/>
                    </a:path>
                  </a:pathLst>
                </a:custGeom>
                <a:solidFill>
                  <a:srgbClr val="D8D8D8"/>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3600">
                    <a:solidFill>
                      <a:srgbClr val="999999"/>
                    </a:solidFill>
                    <a:latin typeface="Calibri"/>
                    <a:ea typeface="Calibri"/>
                    <a:cs typeface="Calibri"/>
                    <a:sym typeface="Calibri"/>
                  </a:endParaRPr>
                </a:p>
              </p:txBody>
            </p:sp>
          </p:grpSp>
        </p:grpSp>
      </p:grpSp>
      <p:pic>
        <p:nvPicPr>
          <p:cNvPr id="3" name="Picture 2" descr="Logo, company name&#10;&#10;Description automatically generated">
            <a:extLst>
              <a:ext uri="{FF2B5EF4-FFF2-40B4-BE49-F238E27FC236}">
                <a16:creationId xmlns:a16="http://schemas.microsoft.com/office/drawing/2014/main" id="{4771B330-B69F-935D-6BC8-C7D1224DAE23}"/>
              </a:ext>
            </a:extLst>
          </p:cNvPr>
          <p:cNvPicPr>
            <a:picLocks noChangeAspect="1"/>
          </p:cNvPicPr>
          <p:nvPr/>
        </p:nvPicPr>
        <p:blipFill>
          <a:blip r:embed="rId4"/>
          <a:stretch>
            <a:fillRect/>
          </a:stretch>
        </p:blipFill>
        <p:spPr>
          <a:xfrm>
            <a:off x="1039792" y="5934919"/>
            <a:ext cx="910543" cy="920189"/>
          </a:xfrm>
          <a:prstGeom prst="rect">
            <a:avLst/>
          </a:prstGeom>
        </p:spPr>
      </p:pic>
    </p:spTree>
    <p:extLst>
      <p:ext uri="{BB962C8B-B14F-4D97-AF65-F5344CB8AC3E}">
        <p14:creationId xmlns:p14="http://schemas.microsoft.com/office/powerpoint/2010/main" val="347600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838201" y="152722"/>
            <a:ext cx="1784343" cy="1016071"/>
            <a:chOff x="34725" y="0"/>
            <a:chExt cx="1546708" cy="1016071"/>
          </a:xfrm>
          <a:noFill/>
        </p:grpSpPr>
        <p:sp>
          <p:nvSpPr>
            <p:cNvPr id="7" name="Rectangle 6"/>
            <p:cNvSpPr/>
            <p:nvPr/>
          </p:nvSpPr>
          <p:spPr>
            <a:xfrm>
              <a:off x="34725" y="0"/>
              <a:ext cx="1546708" cy="1016071"/>
            </a:xfrm>
            <a:prstGeom prst="rect">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ectangle 9"/>
            <p:cNvSpPr/>
            <p:nvPr/>
          </p:nvSpPr>
          <p:spPr>
            <a:xfrm>
              <a:off x="34725" y="0"/>
              <a:ext cx="1546708" cy="1016071"/>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128016" tIns="128016" rIns="128016" bIns="128016" numCol="1" spcCol="1270" anchor="ctr" anchorCtr="0">
              <a:noAutofit/>
            </a:bodyPr>
            <a:lstStyle/>
            <a:p>
              <a:pPr algn="ctr" defTabSz="800080" eaLnBrk="0" fontAlgn="base" hangingPunct="0">
                <a:lnSpc>
                  <a:spcPct val="90000"/>
                </a:lnSpc>
                <a:spcBef>
                  <a:spcPct val="0"/>
                </a:spcBef>
                <a:spcAft>
                  <a:spcPct val="35000"/>
                </a:spcAft>
              </a:pPr>
              <a:r>
                <a:rPr lang="en-GB" sz="2400" b="1">
                  <a:solidFill>
                    <a:srgbClr val="FFC000"/>
                  </a:solidFill>
                </a:rPr>
                <a:t>Preparation and Brief</a:t>
              </a:r>
            </a:p>
          </p:txBody>
        </p:sp>
      </p:grpSp>
      <p:grpSp>
        <p:nvGrpSpPr>
          <p:cNvPr id="11" name="Group 10"/>
          <p:cNvGrpSpPr/>
          <p:nvPr/>
        </p:nvGrpSpPr>
        <p:grpSpPr>
          <a:xfrm>
            <a:off x="3518947" y="165074"/>
            <a:ext cx="1546708" cy="1003719"/>
            <a:chOff x="561637" y="122194"/>
            <a:chExt cx="2149409" cy="1379562"/>
          </a:xfrm>
          <a:noFill/>
        </p:grpSpPr>
        <p:sp>
          <p:nvSpPr>
            <p:cNvPr id="13" name="Rectangle 12"/>
            <p:cNvSpPr/>
            <p:nvPr/>
          </p:nvSpPr>
          <p:spPr>
            <a:xfrm>
              <a:off x="561637" y="122194"/>
              <a:ext cx="2149409" cy="1379562"/>
            </a:xfrm>
            <a:prstGeom prst="rect">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ectangle 13"/>
            <p:cNvSpPr/>
            <p:nvPr/>
          </p:nvSpPr>
          <p:spPr>
            <a:xfrm>
              <a:off x="561637" y="122194"/>
              <a:ext cx="2149409" cy="1379562"/>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128016" tIns="128016" rIns="128016" bIns="128016" numCol="1" spcCol="1270" anchor="ctr" anchorCtr="0">
              <a:noAutofit/>
            </a:bodyPr>
            <a:lstStyle/>
            <a:p>
              <a:pPr algn="ctr" defTabSz="800080" eaLnBrk="0" fontAlgn="base" hangingPunct="0">
                <a:lnSpc>
                  <a:spcPct val="90000"/>
                </a:lnSpc>
                <a:spcBef>
                  <a:spcPct val="0"/>
                </a:spcBef>
                <a:spcAft>
                  <a:spcPct val="35000"/>
                </a:spcAft>
              </a:pPr>
              <a:r>
                <a:rPr lang="en-GB" sz="2400" b="1">
                  <a:solidFill>
                    <a:srgbClr val="ED7D31"/>
                  </a:solidFill>
                  <a:ea typeface="Gulim" panose="020B0600000101010101" pitchFamily="34" charset="-127"/>
                  <a:cs typeface="Arial" panose="020B0604020202020204" pitchFamily="34" charset="0"/>
                </a:rPr>
                <a:t>Design</a:t>
              </a:r>
              <a:endParaRPr lang="en-GB" sz="2400" b="1">
                <a:solidFill>
                  <a:srgbClr val="ED7D31"/>
                </a:solidFill>
              </a:endParaRPr>
            </a:p>
          </p:txBody>
        </p:sp>
      </p:grpSp>
      <p:grpSp>
        <p:nvGrpSpPr>
          <p:cNvPr id="15" name="Group 14"/>
          <p:cNvGrpSpPr/>
          <p:nvPr/>
        </p:nvGrpSpPr>
        <p:grpSpPr>
          <a:xfrm>
            <a:off x="6045268" y="141797"/>
            <a:ext cx="1931413" cy="1016071"/>
            <a:chOff x="2161720" y="55387"/>
            <a:chExt cx="2394211" cy="1509717"/>
          </a:xfrm>
          <a:noFill/>
        </p:grpSpPr>
        <p:sp>
          <p:nvSpPr>
            <p:cNvPr id="16" name="Rectangle 15"/>
            <p:cNvSpPr/>
            <p:nvPr/>
          </p:nvSpPr>
          <p:spPr>
            <a:xfrm>
              <a:off x="2266470" y="55387"/>
              <a:ext cx="2289461" cy="1509717"/>
            </a:xfrm>
            <a:prstGeom prst="rect">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Rectangle 16"/>
            <p:cNvSpPr/>
            <p:nvPr/>
          </p:nvSpPr>
          <p:spPr>
            <a:xfrm>
              <a:off x="2161720" y="55387"/>
              <a:ext cx="2394211" cy="1509717"/>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128016" tIns="128016" rIns="128016" bIns="128016" numCol="1" spcCol="1270" anchor="ctr" anchorCtr="0">
              <a:noAutofit/>
            </a:bodyPr>
            <a:lstStyle/>
            <a:p>
              <a:pPr algn="ctr" defTabSz="800080" eaLnBrk="0" fontAlgn="base" hangingPunct="0">
                <a:lnSpc>
                  <a:spcPct val="90000"/>
                </a:lnSpc>
                <a:spcBef>
                  <a:spcPct val="0"/>
                </a:spcBef>
                <a:spcAft>
                  <a:spcPct val="35000"/>
                </a:spcAft>
              </a:pPr>
              <a:r>
                <a:rPr lang="en-GB" sz="2400" b="1">
                  <a:solidFill>
                    <a:srgbClr val="70AD47"/>
                  </a:solidFill>
                  <a:ea typeface="Gulim" panose="020B0600000101010101" pitchFamily="34" charset="-127"/>
                  <a:cs typeface="Arial" panose="020B0604020202020204" pitchFamily="34" charset="0"/>
                </a:rPr>
                <a:t>Construction</a:t>
              </a:r>
              <a:endParaRPr lang="en-GB" sz="2400" b="1">
                <a:solidFill>
                  <a:srgbClr val="70AD47"/>
                </a:solidFill>
              </a:endParaRPr>
            </a:p>
          </p:txBody>
        </p:sp>
      </p:grpSp>
      <p:grpSp>
        <p:nvGrpSpPr>
          <p:cNvPr id="18" name="Group 17"/>
          <p:cNvGrpSpPr/>
          <p:nvPr/>
        </p:nvGrpSpPr>
        <p:grpSpPr>
          <a:xfrm>
            <a:off x="9199547" y="152722"/>
            <a:ext cx="1706579" cy="1016071"/>
            <a:chOff x="4852278" y="1439"/>
            <a:chExt cx="2233679" cy="1595867"/>
          </a:xfrm>
          <a:noFill/>
        </p:grpSpPr>
        <p:sp>
          <p:nvSpPr>
            <p:cNvPr id="19" name="Rectangle 18"/>
            <p:cNvSpPr/>
            <p:nvPr/>
          </p:nvSpPr>
          <p:spPr>
            <a:xfrm>
              <a:off x="4852278" y="1439"/>
              <a:ext cx="2233679" cy="1595867"/>
            </a:xfrm>
            <a:prstGeom prst="rect">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Rectangle 19"/>
            <p:cNvSpPr/>
            <p:nvPr/>
          </p:nvSpPr>
          <p:spPr>
            <a:xfrm>
              <a:off x="4852278" y="1439"/>
              <a:ext cx="2233679" cy="1595867"/>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128016" tIns="128016" rIns="128016" bIns="128016" numCol="1" spcCol="1270" anchor="ctr" anchorCtr="0">
              <a:noAutofit/>
            </a:bodyPr>
            <a:lstStyle/>
            <a:p>
              <a:pPr algn="ctr" defTabSz="800080" eaLnBrk="0" fontAlgn="base" hangingPunct="0">
                <a:lnSpc>
                  <a:spcPct val="90000"/>
                </a:lnSpc>
                <a:spcBef>
                  <a:spcPct val="0"/>
                </a:spcBef>
                <a:spcAft>
                  <a:spcPct val="35000"/>
                </a:spcAft>
              </a:pPr>
              <a:r>
                <a:rPr lang="en-GB" sz="2400" b="1">
                  <a:solidFill>
                    <a:srgbClr val="5B9BD5"/>
                  </a:solidFill>
                  <a:ea typeface="Gulim" panose="020B0600000101010101" pitchFamily="34" charset="-127"/>
                  <a:cs typeface="Arial" panose="020B0604020202020204" pitchFamily="34" charset="0"/>
                </a:rPr>
                <a:t>Handover and In Use</a:t>
              </a:r>
              <a:endParaRPr lang="en-GB" sz="2400" b="1">
                <a:solidFill>
                  <a:srgbClr val="5B9BD5"/>
                </a:solidFill>
              </a:endParaRPr>
            </a:p>
          </p:txBody>
        </p:sp>
      </p:grpSp>
      <p:cxnSp>
        <p:nvCxnSpPr>
          <p:cNvPr id="5" name="Straight Arrow Connector 4"/>
          <p:cNvCxnSpPr/>
          <p:nvPr/>
        </p:nvCxnSpPr>
        <p:spPr>
          <a:xfrm flipV="1">
            <a:off x="2751498" y="654579"/>
            <a:ext cx="846669"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p:cNvCxnSpPr/>
          <p:nvPr/>
        </p:nvCxnSpPr>
        <p:spPr>
          <a:xfrm flipV="1">
            <a:off x="5052752" y="654020"/>
            <a:ext cx="846669"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22"/>
          <p:cNvCxnSpPr/>
          <p:nvPr/>
        </p:nvCxnSpPr>
        <p:spPr>
          <a:xfrm flipV="1">
            <a:off x="8207032" y="654579"/>
            <a:ext cx="846669"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4" name="Oval 23"/>
          <p:cNvSpPr/>
          <p:nvPr/>
        </p:nvSpPr>
        <p:spPr>
          <a:xfrm>
            <a:off x="4786033" y="4459655"/>
            <a:ext cx="1543265" cy="1083243"/>
          </a:xfrm>
          <a:prstGeom prst="ellipse">
            <a:avLst/>
          </a:prstGeom>
          <a:solidFill>
            <a:schemeClr val="accent6"/>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Civil Engineers</a:t>
            </a:r>
          </a:p>
        </p:txBody>
      </p:sp>
      <p:sp>
        <p:nvSpPr>
          <p:cNvPr id="25" name="Oval 24"/>
          <p:cNvSpPr/>
          <p:nvPr/>
        </p:nvSpPr>
        <p:spPr>
          <a:xfrm>
            <a:off x="10150857" y="4332483"/>
            <a:ext cx="1889891" cy="1158432"/>
          </a:xfrm>
          <a:prstGeom prst="ellipse">
            <a:avLst/>
          </a:prstGeom>
          <a:solidFill>
            <a:schemeClr val="accent4"/>
          </a:solidFill>
          <a:ln>
            <a:solidFill>
              <a:schemeClr val="bg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Health and Safety Advisors</a:t>
            </a:r>
          </a:p>
        </p:txBody>
      </p:sp>
      <p:sp>
        <p:nvSpPr>
          <p:cNvPr id="26" name="Oval 25"/>
          <p:cNvSpPr/>
          <p:nvPr/>
        </p:nvSpPr>
        <p:spPr>
          <a:xfrm>
            <a:off x="1465237" y="3340751"/>
            <a:ext cx="2120641" cy="1064884"/>
          </a:xfrm>
          <a:prstGeom prst="ellipse">
            <a:avLst/>
          </a:prstGeom>
          <a:solidFill>
            <a:schemeClr val="accent4"/>
          </a:solidFill>
          <a:ln>
            <a:solidFill>
              <a:schemeClr val="bg2">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Environmental Advisors</a:t>
            </a:r>
          </a:p>
        </p:txBody>
      </p:sp>
      <p:sp>
        <p:nvSpPr>
          <p:cNvPr id="27" name="Oval 26"/>
          <p:cNvSpPr/>
          <p:nvPr/>
        </p:nvSpPr>
        <p:spPr>
          <a:xfrm>
            <a:off x="3513668" y="2525793"/>
            <a:ext cx="1821955" cy="1059364"/>
          </a:xfrm>
          <a:prstGeom prst="ellipse">
            <a:avLst/>
          </a:prstGeom>
          <a:ln>
            <a:solidFill>
              <a:schemeClr val="bg2">
                <a:lumMod val="75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CSR Managers</a:t>
            </a:r>
          </a:p>
        </p:txBody>
      </p:sp>
      <p:sp>
        <p:nvSpPr>
          <p:cNvPr id="28" name="Oval 27"/>
          <p:cNvSpPr/>
          <p:nvPr/>
        </p:nvSpPr>
        <p:spPr>
          <a:xfrm>
            <a:off x="6529466" y="3640120"/>
            <a:ext cx="1938785" cy="960659"/>
          </a:xfrm>
          <a:prstGeom prst="ellipse">
            <a:avLst/>
          </a:prstGeom>
          <a:solidFill>
            <a:schemeClr val="accent4"/>
          </a:solidFill>
          <a:ln>
            <a:solidFill>
              <a:schemeClr val="bg2">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Geotechnical </a:t>
            </a:r>
          </a:p>
          <a:p>
            <a:pPr algn="ctr" defTabSz="914377" eaLnBrk="0" fontAlgn="base" hangingPunct="0">
              <a:spcBef>
                <a:spcPct val="0"/>
              </a:spcBef>
              <a:spcAft>
                <a:spcPct val="0"/>
              </a:spcAft>
            </a:pPr>
            <a:r>
              <a:rPr lang="en-GB" sz="1600" b="1">
                <a:solidFill>
                  <a:prstClr val="white"/>
                </a:solidFill>
              </a:rPr>
              <a:t>Engineers</a:t>
            </a:r>
          </a:p>
        </p:txBody>
      </p:sp>
      <p:sp>
        <p:nvSpPr>
          <p:cNvPr id="29" name="Oval 28"/>
          <p:cNvSpPr/>
          <p:nvPr/>
        </p:nvSpPr>
        <p:spPr>
          <a:xfrm>
            <a:off x="8894407" y="2253388"/>
            <a:ext cx="1660388" cy="993547"/>
          </a:xfrm>
          <a:prstGeom prst="ellipse">
            <a:avLst/>
          </a:prstGeom>
          <a:solidFill>
            <a:schemeClr val="accent4"/>
          </a:solidFill>
          <a:ln>
            <a:solidFill>
              <a:schemeClr val="bg2">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3D </a:t>
            </a:r>
            <a:r>
              <a:rPr lang="en-GB" sz="1600" b="1" err="1">
                <a:solidFill>
                  <a:prstClr val="white"/>
                </a:solidFill>
              </a:rPr>
              <a:t>Visualisers</a:t>
            </a:r>
            <a:endParaRPr lang="en-GB" sz="1600" b="1">
              <a:solidFill>
                <a:prstClr val="white"/>
              </a:solidFill>
            </a:endParaRPr>
          </a:p>
        </p:txBody>
      </p:sp>
      <p:sp>
        <p:nvSpPr>
          <p:cNvPr id="47" name="Oval 46"/>
          <p:cNvSpPr/>
          <p:nvPr/>
        </p:nvSpPr>
        <p:spPr>
          <a:xfrm>
            <a:off x="9843639" y="5592026"/>
            <a:ext cx="1584687" cy="958623"/>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Architects</a:t>
            </a:r>
          </a:p>
        </p:txBody>
      </p:sp>
      <p:sp>
        <p:nvSpPr>
          <p:cNvPr id="51" name="Oval 50"/>
          <p:cNvSpPr/>
          <p:nvPr/>
        </p:nvSpPr>
        <p:spPr>
          <a:xfrm>
            <a:off x="3344173" y="3991831"/>
            <a:ext cx="1659259" cy="883492"/>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CAD Operatives</a:t>
            </a:r>
          </a:p>
        </p:txBody>
      </p:sp>
      <p:sp>
        <p:nvSpPr>
          <p:cNvPr id="52" name="Oval 51"/>
          <p:cNvSpPr/>
          <p:nvPr/>
        </p:nvSpPr>
        <p:spPr>
          <a:xfrm>
            <a:off x="8347641" y="4324938"/>
            <a:ext cx="1803217" cy="1017733"/>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BIM Technicians</a:t>
            </a:r>
          </a:p>
        </p:txBody>
      </p:sp>
      <p:sp>
        <p:nvSpPr>
          <p:cNvPr id="53" name="Oval 52"/>
          <p:cNvSpPr/>
          <p:nvPr/>
        </p:nvSpPr>
        <p:spPr>
          <a:xfrm>
            <a:off x="6396676" y="5602711"/>
            <a:ext cx="1628851" cy="111997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Structural Engineers</a:t>
            </a:r>
          </a:p>
        </p:txBody>
      </p:sp>
      <p:sp>
        <p:nvSpPr>
          <p:cNvPr id="54" name="Oval 53"/>
          <p:cNvSpPr/>
          <p:nvPr/>
        </p:nvSpPr>
        <p:spPr>
          <a:xfrm>
            <a:off x="412040" y="1728568"/>
            <a:ext cx="1694705" cy="1017733"/>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Geospatial Modeller</a:t>
            </a:r>
          </a:p>
        </p:txBody>
      </p:sp>
      <p:sp>
        <p:nvSpPr>
          <p:cNvPr id="55" name="Oval 54"/>
          <p:cNvSpPr/>
          <p:nvPr/>
        </p:nvSpPr>
        <p:spPr>
          <a:xfrm>
            <a:off x="7378732" y="2705780"/>
            <a:ext cx="1568489" cy="833233"/>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Bid Managers</a:t>
            </a:r>
          </a:p>
        </p:txBody>
      </p:sp>
      <p:sp>
        <p:nvSpPr>
          <p:cNvPr id="56" name="Oval 55"/>
          <p:cNvSpPr/>
          <p:nvPr/>
        </p:nvSpPr>
        <p:spPr>
          <a:xfrm>
            <a:off x="5476088" y="1208072"/>
            <a:ext cx="1810369" cy="111997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Building Services Engineers</a:t>
            </a:r>
          </a:p>
        </p:txBody>
      </p:sp>
      <p:sp>
        <p:nvSpPr>
          <p:cNvPr id="66" name="Oval 65"/>
          <p:cNvSpPr/>
          <p:nvPr/>
        </p:nvSpPr>
        <p:spPr>
          <a:xfrm>
            <a:off x="5406150" y="2424485"/>
            <a:ext cx="1975508" cy="102972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Skilled Tradespeople</a:t>
            </a:r>
          </a:p>
        </p:txBody>
      </p:sp>
      <p:sp>
        <p:nvSpPr>
          <p:cNvPr id="67" name="Oval 66"/>
          <p:cNvSpPr/>
          <p:nvPr/>
        </p:nvSpPr>
        <p:spPr>
          <a:xfrm>
            <a:off x="10462683" y="3093021"/>
            <a:ext cx="1554675" cy="1058899"/>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Project Managers</a:t>
            </a:r>
          </a:p>
        </p:txBody>
      </p:sp>
      <p:sp>
        <p:nvSpPr>
          <p:cNvPr id="68" name="Oval 67"/>
          <p:cNvSpPr/>
          <p:nvPr/>
        </p:nvSpPr>
        <p:spPr>
          <a:xfrm>
            <a:off x="47681" y="3912302"/>
            <a:ext cx="1529219" cy="92313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Quantity Surveyors</a:t>
            </a:r>
          </a:p>
        </p:txBody>
      </p:sp>
      <p:sp>
        <p:nvSpPr>
          <p:cNvPr id="69" name="Oval 68"/>
          <p:cNvSpPr/>
          <p:nvPr/>
        </p:nvSpPr>
        <p:spPr>
          <a:xfrm>
            <a:off x="4042674" y="5655953"/>
            <a:ext cx="1958893" cy="1058899"/>
          </a:xfrm>
          <a:prstGeom prst="ellipse">
            <a:avLst/>
          </a:prstGeom>
          <a:solidFill>
            <a:schemeClr val="accent4"/>
          </a:solidFill>
          <a:ln>
            <a:solidFill>
              <a:schemeClr val="bg2">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Geologists</a:t>
            </a:r>
          </a:p>
        </p:txBody>
      </p:sp>
      <p:sp>
        <p:nvSpPr>
          <p:cNvPr id="71" name="Oval 70"/>
          <p:cNvSpPr/>
          <p:nvPr/>
        </p:nvSpPr>
        <p:spPr>
          <a:xfrm>
            <a:off x="1893107" y="2377038"/>
            <a:ext cx="1550035" cy="92313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Electrical Engineers</a:t>
            </a:r>
          </a:p>
        </p:txBody>
      </p:sp>
      <p:sp>
        <p:nvSpPr>
          <p:cNvPr id="72" name="Oval 71"/>
          <p:cNvSpPr/>
          <p:nvPr/>
        </p:nvSpPr>
        <p:spPr>
          <a:xfrm>
            <a:off x="8960409" y="1168543"/>
            <a:ext cx="1683315" cy="92313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Crane Operators</a:t>
            </a:r>
          </a:p>
        </p:txBody>
      </p:sp>
      <p:sp>
        <p:nvSpPr>
          <p:cNvPr id="73" name="Oval 72"/>
          <p:cNvSpPr/>
          <p:nvPr/>
        </p:nvSpPr>
        <p:spPr>
          <a:xfrm>
            <a:off x="1801124" y="5781930"/>
            <a:ext cx="1900747" cy="92313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Health and Safety Advisors</a:t>
            </a:r>
          </a:p>
        </p:txBody>
      </p:sp>
      <p:sp>
        <p:nvSpPr>
          <p:cNvPr id="74" name="Oval 73"/>
          <p:cNvSpPr/>
          <p:nvPr/>
        </p:nvSpPr>
        <p:spPr>
          <a:xfrm>
            <a:off x="8084036" y="5403320"/>
            <a:ext cx="1744960" cy="92313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Building Technicians</a:t>
            </a:r>
          </a:p>
        </p:txBody>
      </p:sp>
      <p:sp>
        <p:nvSpPr>
          <p:cNvPr id="75" name="Oval 74"/>
          <p:cNvSpPr/>
          <p:nvPr/>
        </p:nvSpPr>
        <p:spPr>
          <a:xfrm>
            <a:off x="99821" y="2948573"/>
            <a:ext cx="1556695" cy="8697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Facilities Managers</a:t>
            </a:r>
          </a:p>
        </p:txBody>
      </p:sp>
      <p:sp>
        <p:nvSpPr>
          <p:cNvPr id="76" name="Oval 75"/>
          <p:cNvSpPr/>
          <p:nvPr/>
        </p:nvSpPr>
        <p:spPr>
          <a:xfrm>
            <a:off x="7325917" y="1817587"/>
            <a:ext cx="1475179" cy="7603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Solicitors</a:t>
            </a:r>
          </a:p>
        </p:txBody>
      </p:sp>
      <p:sp>
        <p:nvSpPr>
          <p:cNvPr id="77" name="Oval 76"/>
          <p:cNvSpPr/>
          <p:nvPr/>
        </p:nvSpPr>
        <p:spPr>
          <a:xfrm>
            <a:off x="8468251" y="3361582"/>
            <a:ext cx="1856675" cy="8697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HR Managers</a:t>
            </a:r>
          </a:p>
        </p:txBody>
      </p:sp>
      <p:sp>
        <p:nvSpPr>
          <p:cNvPr id="78" name="Oval 77"/>
          <p:cNvSpPr/>
          <p:nvPr/>
        </p:nvSpPr>
        <p:spPr>
          <a:xfrm>
            <a:off x="4931298" y="3477061"/>
            <a:ext cx="1591556" cy="8697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Purchasing Agents</a:t>
            </a:r>
          </a:p>
        </p:txBody>
      </p:sp>
      <p:sp>
        <p:nvSpPr>
          <p:cNvPr id="79" name="Oval 78"/>
          <p:cNvSpPr/>
          <p:nvPr/>
        </p:nvSpPr>
        <p:spPr>
          <a:xfrm>
            <a:off x="2751498" y="4907776"/>
            <a:ext cx="2087271" cy="8697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Marketing and PR Managers</a:t>
            </a:r>
          </a:p>
        </p:txBody>
      </p:sp>
      <p:sp>
        <p:nvSpPr>
          <p:cNvPr id="80" name="Oval 79"/>
          <p:cNvSpPr/>
          <p:nvPr/>
        </p:nvSpPr>
        <p:spPr>
          <a:xfrm>
            <a:off x="3717283" y="1477241"/>
            <a:ext cx="1618340" cy="8697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Landscape Architects</a:t>
            </a:r>
          </a:p>
        </p:txBody>
      </p:sp>
      <p:sp>
        <p:nvSpPr>
          <p:cNvPr id="81" name="Oval 80"/>
          <p:cNvSpPr/>
          <p:nvPr/>
        </p:nvSpPr>
        <p:spPr>
          <a:xfrm>
            <a:off x="1497761" y="4552204"/>
            <a:ext cx="1407287" cy="833233"/>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Town Planners</a:t>
            </a:r>
          </a:p>
        </p:txBody>
      </p:sp>
      <p:sp>
        <p:nvSpPr>
          <p:cNvPr id="45" name="Oval 44"/>
          <p:cNvSpPr/>
          <p:nvPr/>
        </p:nvSpPr>
        <p:spPr>
          <a:xfrm>
            <a:off x="144318" y="5206797"/>
            <a:ext cx="1908079" cy="993547"/>
          </a:xfrm>
          <a:prstGeom prst="ellipse">
            <a:avLst/>
          </a:prstGeom>
          <a:solidFill>
            <a:schemeClr val="accent4"/>
          </a:solidFill>
          <a:ln>
            <a:solidFill>
              <a:schemeClr val="bg2">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Land Buyers</a:t>
            </a:r>
          </a:p>
        </p:txBody>
      </p:sp>
      <p:sp>
        <p:nvSpPr>
          <p:cNvPr id="46" name="Oval 45"/>
          <p:cNvSpPr/>
          <p:nvPr/>
        </p:nvSpPr>
        <p:spPr>
          <a:xfrm>
            <a:off x="1893108" y="1136701"/>
            <a:ext cx="1804529" cy="993547"/>
          </a:xfrm>
          <a:prstGeom prst="ellipse">
            <a:avLst/>
          </a:prstGeom>
          <a:solidFill>
            <a:schemeClr val="accent4"/>
          </a:solidFill>
          <a:ln>
            <a:solidFill>
              <a:schemeClr val="bg2">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Cost Consultants</a:t>
            </a:r>
          </a:p>
        </p:txBody>
      </p:sp>
      <p:sp>
        <p:nvSpPr>
          <p:cNvPr id="48" name="Oval 47"/>
          <p:cNvSpPr/>
          <p:nvPr/>
        </p:nvSpPr>
        <p:spPr>
          <a:xfrm>
            <a:off x="6396677" y="4720825"/>
            <a:ext cx="1950713" cy="7700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Receptionists</a:t>
            </a:r>
          </a:p>
        </p:txBody>
      </p:sp>
      <p:sp>
        <p:nvSpPr>
          <p:cNvPr id="49" name="Oval 48"/>
          <p:cNvSpPr/>
          <p:nvPr/>
        </p:nvSpPr>
        <p:spPr>
          <a:xfrm>
            <a:off x="10452656" y="1996882"/>
            <a:ext cx="1522401" cy="7603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eaLnBrk="0" fontAlgn="base" hangingPunct="0">
              <a:spcBef>
                <a:spcPct val="0"/>
              </a:spcBef>
              <a:spcAft>
                <a:spcPct val="0"/>
              </a:spcAft>
            </a:pPr>
            <a:r>
              <a:rPr lang="en-GB" sz="1600" b="1">
                <a:solidFill>
                  <a:prstClr val="white"/>
                </a:solidFill>
              </a:rPr>
              <a:t>Interior Designers</a:t>
            </a:r>
          </a:p>
        </p:txBody>
      </p:sp>
    </p:spTree>
    <p:extLst>
      <p:ext uri="{BB962C8B-B14F-4D97-AF65-F5344CB8AC3E}">
        <p14:creationId xmlns:p14="http://schemas.microsoft.com/office/powerpoint/2010/main" val="44032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45"/>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46"/>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69"/>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childTnLst>
                                </p:cTn>
                              </p:par>
                            </p:childTnLst>
                          </p:cTn>
                        </p:par>
                        <p:par>
                          <p:cTn id="24" fill="hold">
                            <p:stCondLst>
                              <p:cond delay="500"/>
                            </p:stCondLst>
                            <p:childTnLst>
                              <p:par>
                                <p:cTn id="25" presetID="1" presetClass="entr" presetSubtype="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 presetClass="entr" presetSubtype="0" fill="hold" grpId="0" nodeType="withEffect">
                                  <p:stCondLst>
                                    <p:cond delay="0"/>
                                  </p:stCondLst>
                                  <p:childTnLst>
                                    <p:set>
                                      <p:cBhvr>
                                        <p:cTn id="33" dur="1" fill="hold">
                                          <p:stCondLst>
                                            <p:cond delay="0"/>
                                          </p:stCondLst>
                                        </p:cTn>
                                        <p:tgtEl>
                                          <p:spTgt spid="54"/>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47"/>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56"/>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81"/>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55"/>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52"/>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51"/>
                                        </p:tgtEl>
                                        <p:attrNameLst>
                                          <p:attrName>style.visibility</p:attrName>
                                        </p:attrNameLst>
                                      </p:cBhvr>
                                      <p:to>
                                        <p:strVal val="visible"/>
                                      </p:to>
                                    </p:set>
                                  </p:childTnLst>
                                </p:cTn>
                              </p:par>
                            </p:childTnLst>
                          </p:cTn>
                        </p:par>
                        <p:par>
                          <p:cTn id="48" fill="hold">
                            <p:stCondLst>
                              <p:cond delay="500"/>
                            </p:stCondLst>
                            <p:childTnLst>
                              <p:par>
                                <p:cTn id="49" presetID="1" presetClass="entr" presetSubtype="0" fill="hold" nodeType="afterEffect">
                                  <p:stCondLst>
                                    <p:cond delay="0"/>
                                  </p:stCondLst>
                                  <p:childTnLst>
                                    <p:set>
                                      <p:cBhvr>
                                        <p:cTn id="50" dur="1" fill="hold">
                                          <p:stCondLst>
                                            <p:cond delay="0"/>
                                          </p:stCondLst>
                                        </p:cTn>
                                        <p:tgtEl>
                                          <p:spTgt spid="2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par>
                                <p:cTn id="56" presetID="1" presetClass="entr" presetSubtype="0" fill="hold" grpId="0" nodeType="withEffect">
                                  <p:stCondLst>
                                    <p:cond delay="0"/>
                                  </p:stCondLst>
                                  <p:childTnLst>
                                    <p:set>
                                      <p:cBhvr>
                                        <p:cTn id="57" dur="1" fill="hold">
                                          <p:stCondLst>
                                            <p:cond delay="0"/>
                                          </p:stCondLst>
                                        </p:cTn>
                                        <p:tgtEl>
                                          <p:spTgt spid="68"/>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71"/>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66"/>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72"/>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67"/>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74"/>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73"/>
                                        </p:tgtEl>
                                        <p:attrNameLst>
                                          <p:attrName>style.visibility</p:attrName>
                                        </p:attrNameLst>
                                      </p:cBhvr>
                                      <p:to>
                                        <p:strVal val="visible"/>
                                      </p:to>
                                    </p:set>
                                  </p:childTnLst>
                                </p:cTn>
                              </p:par>
                            </p:childTnLst>
                          </p:cTn>
                        </p:par>
                        <p:par>
                          <p:cTn id="72" fill="hold">
                            <p:stCondLst>
                              <p:cond delay="500"/>
                            </p:stCondLst>
                            <p:childTnLst>
                              <p:par>
                                <p:cTn id="73" presetID="1" presetClass="entr" presetSubtype="0" fill="hold" nodeType="afterEffect">
                                  <p:stCondLst>
                                    <p:cond delay="0"/>
                                  </p:stCondLst>
                                  <p:childTnLst>
                                    <p:set>
                                      <p:cBhvr>
                                        <p:cTn id="74" dur="1" fill="hold">
                                          <p:stCondLst>
                                            <p:cond delay="0"/>
                                          </p:stCondLst>
                                        </p:cTn>
                                        <p:tgtEl>
                                          <p:spTgt spid="2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500"/>
                                        <p:tgtEl>
                                          <p:spTgt spid="18"/>
                                        </p:tgtEl>
                                      </p:cBhvr>
                                    </p:animEffect>
                                  </p:childTnLst>
                                </p:cTn>
                              </p:par>
                              <p:par>
                                <p:cTn id="80" presetID="1" presetClass="entr" presetSubtype="0" fill="hold" grpId="0" nodeType="withEffect">
                                  <p:stCondLst>
                                    <p:cond delay="0"/>
                                  </p:stCondLst>
                                  <p:childTnLst>
                                    <p:set>
                                      <p:cBhvr>
                                        <p:cTn id="81" dur="1" fill="hold">
                                          <p:stCondLst>
                                            <p:cond delay="0"/>
                                          </p:stCondLst>
                                        </p:cTn>
                                        <p:tgtEl>
                                          <p:spTgt spid="76"/>
                                        </p:tgtEl>
                                        <p:attrNameLst>
                                          <p:attrName>style.visibility</p:attrName>
                                        </p:attrNameLst>
                                      </p:cBhvr>
                                      <p:to>
                                        <p:strVal val="visible"/>
                                      </p:to>
                                    </p:set>
                                  </p:childTnLst>
                                </p:cTn>
                              </p:par>
                              <p:par>
                                <p:cTn id="82" presetID="1" presetClass="entr" presetSubtype="0" fill="hold" grpId="0" nodeType="withEffect">
                                  <p:stCondLst>
                                    <p:cond delay="0"/>
                                  </p:stCondLst>
                                  <p:childTnLst>
                                    <p:set>
                                      <p:cBhvr>
                                        <p:cTn id="83" dur="1" fill="hold">
                                          <p:stCondLst>
                                            <p:cond delay="0"/>
                                          </p:stCondLst>
                                        </p:cTn>
                                        <p:tgtEl>
                                          <p:spTgt spid="77"/>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0"/>
                                          </p:stCondLst>
                                        </p:cTn>
                                        <p:tgtEl>
                                          <p:spTgt spid="48"/>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49"/>
                                        </p:tgtEl>
                                        <p:attrNameLst>
                                          <p:attrName>style.visibility</p:attrName>
                                        </p:attrNameLst>
                                      </p:cBhvr>
                                      <p:to>
                                        <p:strVal val="visible"/>
                                      </p:to>
                                    </p:set>
                                  </p:childTnLst>
                                </p:cTn>
                              </p:par>
                              <p:par>
                                <p:cTn id="88" presetID="1" presetClass="entr" presetSubtype="0" fill="hold" grpId="0" nodeType="withEffect">
                                  <p:stCondLst>
                                    <p:cond delay="0"/>
                                  </p:stCondLst>
                                  <p:childTnLst>
                                    <p:set>
                                      <p:cBhvr>
                                        <p:cTn id="89" dur="1" fill="hold">
                                          <p:stCondLst>
                                            <p:cond delay="0"/>
                                          </p:stCondLst>
                                        </p:cTn>
                                        <p:tgtEl>
                                          <p:spTgt spid="78"/>
                                        </p:tgtEl>
                                        <p:attrNameLst>
                                          <p:attrName>style.visibility</p:attrName>
                                        </p:attrNameLst>
                                      </p:cBhvr>
                                      <p:to>
                                        <p:strVal val="visible"/>
                                      </p:to>
                                    </p:set>
                                  </p:childTnLst>
                                </p:cTn>
                              </p:par>
                              <p:par>
                                <p:cTn id="90" presetID="1" presetClass="entr" presetSubtype="0" fill="hold" grpId="0" nodeType="withEffect">
                                  <p:stCondLst>
                                    <p:cond delay="0"/>
                                  </p:stCondLst>
                                  <p:childTnLst>
                                    <p:set>
                                      <p:cBhvr>
                                        <p:cTn id="91" dur="1" fill="hold">
                                          <p:stCondLst>
                                            <p:cond delay="0"/>
                                          </p:stCondLst>
                                        </p:cTn>
                                        <p:tgtEl>
                                          <p:spTgt spid="75"/>
                                        </p:tgtEl>
                                        <p:attrNameLst>
                                          <p:attrName>style.visibility</p:attrName>
                                        </p:attrNameLst>
                                      </p:cBhvr>
                                      <p:to>
                                        <p:strVal val="visible"/>
                                      </p:to>
                                    </p:set>
                                  </p:childTnLst>
                                </p:cTn>
                              </p:par>
                              <p:par>
                                <p:cTn id="92" presetID="1" presetClass="entr" presetSubtype="0" fill="hold" grpId="0" nodeType="withEffect">
                                  <p:stCondLst>
                                    <p:cond delay="0"/>
                                  </p:stCondLst>
                                  <p:childTnLst>
                                    <p:set>
                                      <p:cBhvr>
                                        <p:cTn id="93" dur="1" fill="hold">
                                          <p:stCondLst>
                                            <p:cond delay="0"/>
                                          </p:stCondLst>
                                        </p:cTn>
                                        <p:tgtEl>
                                          <p:spTgt spid="79"/>
                                        </p:tgtEl>
                                        <p:attrNameLst>
                                          <p:attrName>style.visibility</p:attrName>
                                        </p:attrNameLst>
                                      </p:cBhvr>
                                      <p:to>
                                        <p:strVal val="visible"/>
                                      </p:to>
                                    </p:set>
                                  </p:childTnLst>
                                </p:cTn>
                              </p:par>
                              <p:par>
                                <p:cTn id="94" presetID="1" presetClass="entr" presetSubtype="0" fill="hold" grpId="0" nodeType="withEffect">
                                  <p:stCondLst>
                                    <p:cond delay="0"/>
                                  </p:stCondLst>
                                  <p:childTnLst>
                                    <p:set>
                                      <p:cBhvr>
                                        <p:cTn id="95" dur="1" fill="hold">
                                          <p:stCondLst>
                                            <p:cond delay="0"/>
                                          </p:stCondLst>
                                        </p:cTn>
                                        <p:tgtEl>
                                          <p:spTgt spid="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47" grpId="0" animBg="1"/>
      <p:bldP spid="51" grpId="0" animBg="1"/>
      <p:bldP spid="52" grpId="0" animBg="1"/>
      <p:bldP spid="53" grpId="0" animBg="1"/>
      <p:bldP spid="54" grpId="0" animBg="1"/>
      <p:bldP spid="55" grpId="0" animBg="1"/>
      <p:bldP spid="56" grpId="0" animBg="1"/>
      <p:bldP spid="66" grpId="0" animBg="1"/>
      <p:bldP spid="67" grpId="0" animBg="1"/>
      <p:bldP spid="68" grpId="0" animBg="1"/>
      <p:bldP spid="69"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45" grpId="0" animBg="1"/>
      <p:bldP spid="46" grpId="0" animBg="1"/>
      <p:bldP spid="48" grpId="0" animBg="1"/>
      <p:bldP spid="4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8"/>
          <p:cNvSpPr>
            <a:spLocks noChangeArrowheads="1"/>
          </p:cNvSpPr>
          <p:nvPr/>
        </p:nvSpPr>
        <p:spPr bwMode="auto">
          <a:xfrm>
            <a:off x="8630825" y="5116226"/>
            <a:ext cx="332263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defTabSz="914377" eaLnBrk="0" fontAlgn="base" hangingPunct="0">
              <a:spcBef>
                <a:spcPct val="0"/>
              </a:spcBef>
              <a:spcAft>
                <a:spcPct val="0"/>
              </a:spcAft>
            </a:pPr>
            <a:r>
              <a:rPr lang="en-GB" altLang="en-US" sz="2000" b="1" i="1">
                <a:solidFill>
                  <a:prstClr val="white"/>
                </a:solidFill>
                <a:latin typeface="Calibri" panose="020F0502020204030204"/>
              </a:rPr>
              <a:t>“When my placement ended, I felt incredibly motivated and eager to do all that’s necessary to work in this field of work in the near future.”</a:t>
            </a:r>
          </a:p>
        </p:txBody>
      </p:sp>
      <p:sp>
        <p:nvSpPr>
          <p:cNvPr id="15" name="Title 1"/>
          <p:cNvSpPr txBox="1">
            <a:spLocks/>
          </p:cNvSpPr>
          <p:nvPr/>
        </p:nvSpPr>
        <p:spPr>
          <a:xfrm>
            <a:off x="1431334" y="2109414"/>
            <a:ext cx="9594376" cy="2639171"/>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algn="ctr" fontAlgn="base">
              <a:spcAft>
                <a:spcPct val="0"/>
              </a:spcAft>
            </a:pPr>
            <a:endParaRPr lang="en-GB" sz="4000">
              <a:solidFill>
                <a:srgbClr val="00A7B5"/>
              </a:solidFill>
              <a:latin typeface="Calibri" panose="020F0502020204030204"/>
            </a:endParaRPr>
          </a:p>
        </p:txBody>
      </p:sp>
      <p:sp>
        <p:nvSpPr>
          <p:cNvPr id="4" name="Title 1"/>
          <p:cNvSpPr txBox="1">
            <a:spLocks/>
          </p:cNvSpPr>
          <p:nvPr/>
        </p:nvSpPr>
        <p:spPr>
          <a:xfrm>
            <a:off x="1298812" y="2109413"/>
            <a:ext cx="9594376" cy="2639171"/>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algn="ctr" fontAlgn="base">
              <a:spcAft>
                <a:spcPct val="0"/>
              </a:spcAft>
            </a:pPr>
            <a:r>
              <a:rPr lang="en-GB" sz="5400">
                <a:solidFill>
                  <a:srgbClr val="00A7B5"/>
                </a:solidFill>
                <a:latin typeface="Calibri" panose="020F0502020204030204"/>
              </a:rPr>
              <a:t>What do we mean when we say the building materials sector?</a:t>
            </a:r>
          </a:p>
        </p:txBody>
      </p:sp>
      <p:pic>
        <p:nvPicPr>
          <p:cNvPr id="6" name="Picture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56" y="6003542"/>
            <a:ext cx="772101" cy="63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186FA10A-D6E8-46CD-92FA-005D02C34D6B}"/>
              </a:ext>
            </a:extLst>
          </p:cNvPr>
          <p:cNvSpPr txBox="1"/>
          <p:nvPr/>
        </p:nvSpPr>
        <p:spPr>
          <a:xfrm>
            <a:off x="3048000" y="3248816"/>
            <a:ext cx="6096000" cy="369332"/>
          </a:xfrm>
          <a:prstGeom prst="rect">
            <a:avLst/>
          </a:prstGeom>
          <a:noFill/>
        </p:spPr>
        <p:txBody>
          <a:bodyPr wrap="square">
            <a:spAutoFit/>
          </a:bodyPr>
          <a:lstStyle/>
          <a:p>
            <a:r>
              <a:rPr lang="en-GB" b="0">
                <a:effectLst/>
              </a:rPr>
              <a:t> </a:t>
            </a:r>
            <a:endParaRPr lang="en-GB"/>
          </a:p>
        </p:txBody>
      </p:sp>
      <p:sp>
        <p:nvSpPr>
          <p:cNvPr id="9" name="TextBox 8">
            <a:extLst>
              <a:ext uri="{FF2B5EF4-FFF2-40B4-BE49-F238E27FC236}">
                <a16:creationId xmlns:a16="http://schemas.microsoft.com/office/drawing/2014/main" id="{CD8F8118-32DE-4A27-97ED-08E73DF302D2}"/>
              </a:ext>
            </a:extLst>
          </p:cNvPr>
          <p:cNvSpPr txBox="1"/>
          <p:nvPr/>
        </p:nvSpPr>
        <p:spPr>
          <a:xfrm>
            <a:off x="3048000" y="3248816"/>
            <a:ext cx="6096000" cy="369332"/>
          </a:xfrm>
          <a:prstGeom prst="rect">
            <a:avLst/>
          </a:prstGeom>
          <a:noFill/>
        </p:spPr>
        <p:txBody>
          <a:bodyPr wrap="square">
            <a:spAutoFit/>
          </a:bodyPr>
          <a:lstStyle/>
          <a:p>
            <a:r>
              <a:rPr lang="en-GB" b="0">
                <a:effectLst/>
              </a:rPr>
              <a:t> </a:t>
            </a:r>
            <a:endParaRPr lang="en-GB"/>
          </a:p>
        </p:txBody>
      </p:sp>
      <p:pic>
        <p:nvPicPr>
          <p:cNvPr id="3" name="Picture 2" descr="Logo, company name&#10;&#10;Description automatically generated">
            <a:extLst>
              <a:ext uri="{FF2B5EF4-FFF2-40B4-BE49-F238E27FC236}">
                <a16:creationId xmlns:a16="http://schemas.microsoft.com/office/drawing/2014/main" id="{C3CC3D8D-8CCC-CB51-5198-C5970FB6570E}"/>
              </a:ext>
            </a:extLst>
          </p:cNvPr>
          <p:cNvPicPr>
            <a:picLocks noChangeAspect="1"/>
          </p:cNvPicPr>
          <p:nvPr/>
        </p:nvPicPr>
        <p:blipFill>
          <a:blip r:embed="rId4"/>
          <a:stretch>
            <a:fillRect/>
          </a:stretch>
        </p:blipFill>
        <p:spPr>
          <a:xfrm>
            <a:off x="981919" y="5867400"/>
            <a:ext cx="910543" cy="920189"/>
          </a:xfrm>
          <a:prstGeom prst="rect">
            <a:avLst/>
          </a:prstGeom>
        </p:spPr>
      </p:pic>
    </p:spTree>
    <p:extLst>
      <p:ext uri="{BB962C8B-B14F-4D97-AF65-F5344CB8AC3E}">
        <p14:creationId xmlns:p14="http://schemas.microsoft.com/office/powerpoint/2010/main" val="13410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052735" y="2806740"/>
            <a:ext cx="8404228" cy="2041459"/>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algn="ctr" fontAlgn="base">
              <a:spcAft>
                <a:spcPct val="0"/>
              </a:spcAft>
            </a:pPr>
            <a:r>
              <a:rPr lang="en-GB" sz="2400">
                <a:solidFill>
                  <a:srgbClr val="00A7B5"/>
                </a:solidFill>
                <a:latin typeface="Calibri" panose="020F0502020204030204"/>
              </a:rPr>
              <a:t>Travis Perkins is the UK's largest supplier of building materials to the building and construction industry.</a:t>
            </a:r>
          </a:p>
          <a:p>
            <a:pPr algn="ctr" fontAlgn="base">
              <a:spcAft>
                <a:spcPct val="0"/>
              </a:spcAft>
            </a:pPr>
            <a:endParaRPr lang="en-GB" sz="1200">
              <a:solidFill>
                <a:srgbClr val="00A7B5"/>
              </a:solidFill>
              <a:latin typeface="Calibri" panose="020F0502020204030204"/>
            </a:endParaRPr>
          </a:p>
        </p:txBody>
      </p:sp>
      <p:pic>
        <p:nvPicPr>
          <p:cNvPr id="6" name="Picture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902" y="6109643"/>
            <a:ext cx="772101" cy="63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Google Shape;156;p14">
            <a:extLst>
              <a:ext uri="{FF2B5EF4-FFF2-40B4-BE49-F238E27FC236}">
                <a16:creationId xmlns:a16="http://schemas.microsoft.com/office/drawing/2014/main" id="{C879EB1D-0523-4803-8038-C33CFC191C10}"/>
              </a:ext>
            </a:extLst>
          </p:cNvPr>
          <p:cNvSpPr/>
          <p:nvPr/>
        </p:nvSpPr>
        <p:spPr>
          <a:xfrm>
            <a:off x="10711027" y="6629241"/>
            <a:ext cx="740403" cy="46671"/>
          </a:xfrm>
          <a:custGeom>
            <a:avLst/>
            <a:gdLst/>
            <a:ahLst/>
            <a:cxnLst/>
            <a:rect l="l" t="t" r="r" b="b"/>
            <a:pathLst>
              <a:path w="94964" h="5986" extrusionOk="0">
                <a:moveTo>
                  <a:pt x="94964" y="0"/>
                </a:moveTo>
                <a:lnTo>
                  <a:pt x="94964" y="5987"/>
                </a:lnTo>
                <a:lnTo>
                  <a:pt x="0" y="5987"/>
                </a:lnTo>
                <a:lnTo>
                  <a:pt x="0" y="0"/>
                </a:lnTo>
                <a:lnTo>
                  <a:pt x="93726" y="0"/>
                </a:lnTo>
                <a:lnTo>
                  <a:pt x="94964" y="0"/>
                </a:lnTo>
                <a:close/>
              </a:path>
            </a:pathLst>
          </a:custGeom>
          <a:solidFill>
            <a:srgbClr val="494949"/>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57" name="Google Shape;146;p14">
            <a:extLst>
              <a:ext uri="{FF2B5EF4-FFF2-40B4-BE49-F238E27FC236}">
                <a16:creationId xmlns:a16="http://schemas.microsoft.com/office/drawing/2014/main" id="{A1C6B994-68F8-481B-8F57-1FA829EDB091}"/>
              </a:ext>
            </a:extLst>
          </p:cNvPr>
          <p:cNvSpPr/>
          <p:nvPr/>
        </p:nvSpPr>
        <p:spPr>
          <a:xfrm>
            <a:off x="11060445" y="6237281"/>
            <a:ext cx="631233" cy="207453"/>
          </a:xfrm>
          <a:custGeom>
            <a:avLst/>
            <a:gdLst/>
            <a:ahLst/>
            <a:cxnLst/>
            <a:rect l="l" t="t" r="r" b="b"/>
            <a:pathLst>
              <a:path w="80962" h="26608" extrusionOk="0">
                <a:moveTo>
                  <a:pt x="40747" y="-8"/>
                </a:moveTo>
                <a:cubicBezTo>
                  <a:pt x="47129" y="-27"/>
                  <a:pt x="53510" y="515"/>
                  <a:pt x="59797" y="1608"/>
                </a:cubicBezTo>
                <a:cubicBezTo>
                  <a:pt x="72370" y="3889"/>
                  <a:pt x="80943" y="8260"/>
                  <a:pt x="80943" y="13297"/>
                </a:cubicBezTo>
                <a:cubicBezTo>
                  <a:pt x="80943" y="20614"/>
                  <a:pt x="62845" y="26601"/>
                  <a:pt x="40461" y="26601"/>
                </a:cubicBezTo>
                <a:cubicBezTo>
                  <a:pt x="18077" y="26601"/>
                  <a:pt x="-20" y="20614"/>
                  <a:pt x="-20" y="13297"/>
                </a:cubicBezTo>
                <a:cubicBezTo>
                  <a:pt x="-20" y="5979"/>
                  <a:pt x="11886" y="2273"/>
                  <a:pt x="28555" y="563"/>
                </a:cubicBezTo>
                <a:cubicBezTo>
                  <a:pt x="32270" y="182"/>
                  <a:pt x="36365" y="-8"/>
                  <a:pt x="40747" y="-8"/>
                </a:cubicBezTo>
                <a:close/>
              </a:path>
            </a:pathLst>
          </a:custGeom>
          <a:solidFill>
            <a:srgbClr val="494949"/>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58" name="Google Shape;147;p14">
            <a:extLst>
              <a:ext uri="{FF2B5EF4-FFF2-40B4-BE49-F238E27FC236}">
                <a16:creationId xmlns:a16="http://schemas.microsoft.com/office/drawing/2014/main" id="{9251653B-D401-4989-A303-33CB829F84A4}"/>
              </a:ext>
            </a:extLst>
          </p:cNvPr>
          <p:cNvSpPr/>
          <p:nvPr/>
        </p:nvSpPr>
        <p:spPr>
          <a:xfrm>
            <a:off x="10642238" y="5384292"/>
            <a:ext cx="631975" cy="692757"/>
          </a:xfrm>
          <a:custGeom>
            <a:avLst/>
            <a:gdLst/>
            <a:ahLst/>
            <a:cxnLst/>
            <a:rect l="l" t="t" r="r" b="b"/>
            <a:pathLst>
              <a:path w="81057" h="88853" extrusionOk="0">
                <a:moveTo>
                  <a:pt x="0" y="0"/>
                </a:moveTo>
                <a:lnTo>
                  <a:pt x="81058" y="0"/>
                </a:lnTo>
                <a:lnTo>
                  <a:pt x="81058" y="88853"/>
                </a:lnTo>
                <a:lnTo>
                  <a:pt x="0" y="88853"/>
                </a:lnTo>
                <a:close/>
              </a:path>
            </a:pathLst>
          </a:custGeom>
          <a:solidFill>
            <a:srgbClr val="494949"/>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59" name="Google Shape;149;p14">
            <a:extLst>
              <a:ext uri="{FF2B5EF4-FFF2-40B4-BE49-F238E27FC236}">
                <a16:creationId xmlns:a16="http://schemas.microsoft.com/office/drawing/2014/main" id="{2099E1CC-048B-4C18-93DC-7E341AF460F3}"/>
              </a:ext>
            </a:extLst>
          </p:cNvPr>
          <p:cNvSpPr/>
          <p:nvPr/>
        </p:nvSpPr>
        <p:spPr>
          <a:xfrm>
            <a:off x="11221077" y="1695659"/>
            <a:ext cx="275379" cy="260665"/>
          </a:xfrm>
          <a:custGeom>
            <a:avLst/>
            <a:gdLst/>
            <a:ahLst/>
            <a:cxnLst/>
            <a:rect l="l" t="t" r="r" b="b"/>
            <a:pathLst>
              <a:path w="35320" h="33433" extrusionOk="0">
                <a:moveTo>
                  <a:pt x="14910" y="33190"/>
                </a:moveTo>
                <a:cubicBezTo>
                  <a:pt x="13700" y="33085"/>
                  <a:pt x="12509" y="32800"/>
                  <a:pt x="11385" y="32334"/>
                </a:cubicBezTo>
                <a:cubicBezTo>
                  <a:pt x="2689" y="29483"/>
                  <a:pt x="-2045" y="20142"/>
                  <a:pt x="813" y="11466"/>
                </a:cubicBezTo>
                <a:cubicBezTo>
                  <a:pt x="898" y="11200"/>
                  <a:pt x="994" y="10934"/>
                  <a:pt x="1098" y="10667"/>
                </a:cubicBezTo>
                <a:cubicBezTo>
                  <a:pt x="4937" y="1953"/>
                  <a:pt x="14948" y="-2219"/>
                  <a:pt x="23863" y="1164"/>
                </a:cubicBezTo>
                <a:cubicBezTo>
                  <a:pt x="32531" y="3949"/>
                  <a:pt x="37293" y="13205"/>
                  <a:pt x="34503" y="21853"/>
                </a:cubicBezTo>
                <a:cubicBezTo>
                  <a:pt x="34398" y="22185"/>
                  <a:pt x="34274" y="22508"/>
                  <a:pt x="34150" y="22831"/>
                </a:cubicBezTo>
                <a:cubicBezTo>
                  <a:pt x="30835" y="30244"/>
                  <a:pt x="22939" y="34501"/>
                  <a:pt x="14910" y="33190"/>
                </a:cubicBezTo>
                <a:close/>
              </a:path>
            </a:pathLst>
          </a:custGeom>
          <a:solidFill>
            <a:srgbClr val="F8C825"/>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60" name="Google Shape;150;p14">
            <a:extLst>
              <a:ext uri="{FF2B5EF4-FFF2-40B4-BE49-F238E27FC236}">
                <a16:creationId xmlns:a16="http://schemas.microsoft.com/office/drawing/2014/main" id="{89346DC1-AE58-4729-A2B8-1750CB8880F2}"/>
              </a:ext>
            </a:extLst>
          </p:cNvPr>
          <p:cNvSpPr/>
          <p:nvPr/>
        </p:nvSpPr>
        <p:spPr>
          <a:xfrm>
            <a:off x="10865083" y="2313506"/>
            <a:ext cx="580516" cy="495400"/>
          </a:xfrm>
          <a:custGeom>
            <a:avLst/>
            <a:gdLst/>
            <a:ahLst/>
            <a:cxnLst/>
            <a:rect l="l" t="t" r="r" b="b"/>
            <a:pathLst>
              <a:path w="74457" h="63540" extrusionOk="0">
                <a:moveTo>
                  <a:pt x="33794" y="15162"/>
                </a:moveTo>
                <a:cubicBezTo>
                  <a:pt x="40233" y="14098"/>
                  <a:pt x="46433" y="11874"/>
                  <a:pt x="52082" y="8605"/>
                </a:cubicBezTo>
                <a:cubicBezTo>
                  <a:pt x="54911" y="6923"/>
                  <a:pt x="57397" y="4728"/>
                  <a:pt x="59416" y="2143"/>
                </a:cubicBezTo>
                <a:cubicBezTo>
                  <a:pt x="67703" y="-9261"/>
                  <a:pt x="85134" y="27801"/>
                  <a:pt x="65322" y="40155"/>
                </a:cubicBezTo>
                <a:cubicBezTo>
                  <a:pt x="58702" y="44137"/>
                  <a:pt x="51634" y="47320"/>
                  <a:pt x="44271" y="49658"/>
                </a:cubicBezTo>
                <a:cubicBezTo>
                  <a:pt x="39756" y="51112"/>
                  <a:pt x="35089" y="52034"/>
                  <a:pt x="30365" y="52414"/>
                </a:cubicBezTo>
                <a:lnTo>
                  <a:pt x="26174" y="55170"/>
                </a:lnTo>
                <a:cubicBezTo>
                  <a:pt x="22840" y="57260"/>
                  <a:pt x="17887" y="60301"/>
                  <a:pt x="11982" y="63532"/>
                </a:cubicBezTo>
                <a:cubicBezTo>
                  <a:pt x="11982" y="63532"/>
                  <a:pt x="3600" y="58591"/>
                  <a:pt x="-20" y="35023"/>
                </a:cubicBezTo>
                <a:lnTo>
                  <a:pt x="17411" y="28751"/>
                </a:lnTo>
                <a:cubicBezTo>
                  <a:pt x="16049" y="17756"/>
                  <a:pt x="23878" y="7750"/>
                  <a:pt x="34889" y="6391"/>
                </a:cubicBezTo>
                <a:cubicBezTo>
                  <a:pt x="35099" y="6362"/>
                  <a:pt x="35299" y="6343"/>
                  <a:pt x="35508" y="6324"/>
                </a:cubicBezTo>
                <a:close/>
              </a:path>
            </a:pathLst>
          </a:custGeom>
          <a:solidFill>
            <a:srgbClr val="F8C825"/>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61" name="Google Shape;151;p14">
            <a:extLst>
              <a:ext uri="{FF2B5EF4-FFF2-40B4-BE49-F238E27FC236}">
                <a16:creationId xmlns:a16="http://schemas.microsoft.com/office/drawing/2014/main" id="{0BCFEBF1-0E72-45C6-A2B0-EC990E3054D2}"/>
              </a:ext>
            </a:extLst>
          </p:cNvPr>
          <p:cNvSpPr/>
          <p:nvPr/>
        </p:nvSpPr>
        <p:spPr>
          <a:xfrm>
            <a:off x="11126549" y="2250236"/>
            <a:ext cx="155216" cy="184485"/>
          </a:xfrm>
          <a:custGeom>
            <a:avLst/>
            <a:gdLst/>
            <a:ahLst/>
            <a:cxnLst/>
            <a:rect l="l" t="t" r="r" b="b"/>
            <a:pathLst>
              <a:path w="19908" h="23662" extrusionOk="0">
                <a:moveTo>
                  <a:pt x="13220" y="-8"/>
                </a:moveTo>
                <a:cubicBezTo>
                  <a:pt x="17535" y="676"/>
                  <a:pt x="20468" y="4715"/>
                  <a:pt x="19792" y="9020"/>
                </a:cubicBezTo>
                <a:cubicBezTo>
                  <a:pt x="19763" y="9181"/>
                  <a:pt x="19735" y="9333"/>
                  <a:pt x="19697" y="9495"/>
                </a:cubicBezTo>
                <a:lnTo>
                  <a:pt x="18268" y="17097"/>
                </a:lnTo>
                <a:cubicBezTo>
                  <a:pt x="12620" y="20366"/>
                  <a:pt x="6419" y="22590"/>
                  <a:pt x="-20" y="23654"/>
                </a:cubicBezTo>
                <a:lnTo>
                  <a:pt x="1694" y="14627"/>
                </a:lnTo>
                <a:lnTo>
                  <a:pt x="3218" y="6644"/>
                </a:lnTo>
                <a:cubicBezTo>
                  <a:pt x="4171" y="2320"/>
                  <a:pt x="8371" y="-493"/>
                  <a:pt x="12743" y="277"/>
                </a:cubicBezTo>
                <a:close/>
              </a:path>
            </a:pathLst>
          </a:custGeom>
          <a:solidFill>
            <a:srgbClr val="242424"/>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62" name="Google Shape;152;p14">
            <a:extLst>
              <a:ext uri="{FF2B5EF4-FFF2-40B4-BE49-F238E27FC236}">
                <a16:creationId xmlns:a16="http://schemas.microsoft.com/office/drawing/2014/main" id="{F792192F-8C33-4C83-B631-97ECA98FE196}"/>
              </a:ext>
            </a:extLst>
          </p:cNvPr>
          <p:cNvSpPr/>
          <p:nvPr/>
        </p:nvSpPr>
        <p:spPr>
          <a:xfrm>
            <a:off x="11147908" y="3211429"/>
            <a:ext cx="84352" cy="180781"/>
          </a:xfrm>
          <a:custGeom>
            <a:avLst/>
            <a:gdLst/>
            <a:ahLst/>
            <a:cxnLst/>
            <a:rect l="l" t="t" r="r" b="b"/>
            <a:pathLst>
              <a:path w="10819" h="23187" extrusionOk="0">
                <a:moveTo>
                  <a:pt x="5432" y="-8"/>
                </a:moveTo>
                <a:cubicBezTo>
                  <a:pt x="7776" y="5276"/>
                  <a:pt x="9566" y="10778"/>
                  <a:pt x="10766" y="16432"/>
                </a:cubicBezTo>
                <a:cubicBezTo>
                  <a:pt x="11109" y="19749"/>
                  <a:pt x="8747" y="22733"/>
                  <a:pt x="5432" y="23179"/>
                </a:cubicBezTo>
                <a:cubicBezTo>
                  <a:pt x="2108" y="22733"/>
                  <a:pt x="-283" y="19768"/>
                  <a:pt x="3" y="16432"/>
                </a:cubicBezTo>
                <a:cubicBezTo>
                  <a:pt x="1232" y="10778"/>
                  <a:pt x="3051" y="5266"/>
                  <a:pt x="5432" y="-8"/>
                </a:cubicBezTo>
                <a:close/>
              </a:path>
            </a:pathLst>
          </a:custGeom>
          <a:solidFill>
            <a:srgbClr val="494949"/>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63" name="Google Shape;153;p14">
            <a:extLst>
              <a:ext uri="{FF2B5EF4-FFF2-40B4-BE49-F238E27FC236}">
                <a16:creationId xmlns:a16="http://schemas.microsoft.com/office/drawing/2014/main" id="{6B9CA6EC-C857-47E8-B018-4A6BA83C65F1}"/>
              </a:ext>
            </a:extLst>
          </p:cNvPr>
          <p:cNvSpPr/>
          <p:nvPr/>
        </p:nvSpPr>
        <p:spPr>
          <a:xfrm>
            <a:off x="11060671" y="2697110"/>
            <a:ext cx="149773" cy="153368"/>
          </a:xfrm>
          <a:custGeom>
            <a:avLst/>
            <a:gdLst/>
            <a:ahLst/>
            <a:cxnLst/>
            <a:rect l="l" t="t" r="r" b="b"/>
            <a:pathLst>
              <a:path w="19210" h="19671" extrusionOk="0">
                <a:moveTo>
                  <a:pt x="19191" y="-8"/>
                </a:moveTo>
                <a:lnTo>
                  <a:pt x="16619" y="13106"/>
                </a:lnTo>
                <a:cubicBezTo>
                  <a:pt x="15771" y="16936"/>
                  <a:pt x="12361" y="19663"/>
                  <a:pt x="8427" y="19663"/>
                </a:cubicBezTo>
                <a:lnTo>
                  <a:pt x="6903" y="19663"/>
                </a:lnTo>
                <a:cubicBezTo>
                  <a:pt x="2522" y="19074"/>
                  <a:pt x="-545" y="15045"/>
                  <a:pt x="55" y="10683"/>
                </a:cubicBezTo>
                <a:cubicBezTo>
                  <a:pt x="74" y="10502"/>
                  <a:pt x="103" y="10331"/>
                  <a:pt x="141" y="10160"/>
                </a:cubicBezTo>
                <a:lnTo>
                  <a:pt x="1093" y="5409"/>
                </a:lnTo>
                <a:lnTo>
                  <a:pt x="5284" y="2653"/>
                </a:lnTo>
                <a:cubicBezTo>
                  <a:pt x="10009" y="2301"/>
                  <a:pt x="14676" y="1408"/>
                  <a:pt x="19191" y="-8"/>
                </a:cubicBezTo>
                <a:close/>
              </a:path>
            </a:pathLst>
          </a:custGeom>
          <a:solidFill>
            <a:srgbClr val="242424"/>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64" name="Google Shape;154;p14">
            <a:extLst>
              <a:ext uri="{FF2B5EF4-FFF2-40B4-BE49-F238E27FC236}">
                <a16:creationId xmlns:a16="http://schemas.microsoft.com/office/drawing/2014/main" id="{C532B812-842C-430E-A5BE-43C68A87C663}"/>
              </a:ext>
            </a:extLst>
          </p:cNvPr>
          <p:cNvSpPr/>
          <p:nvPr/>
        </p:nvSpPr>
        <p:spPr>
          <a:xfrm>
            <a:off x="11061161" y="4685451"/>
            <a:ext cx="86161" cy="182333"/>
          </a:xfrm>
          <a:custGeom>
            <a:avLst/>
            <a:gdLst/>
            <a:ahLst/>
            <a:cxnLst/>
            <a:rect l="l" t="t" r="r" b="b"/>
            <a:pathLst>
              <a:path w="11051" h="23386" extrusionOk="0">
                <a:moveTo>
                  <a:pt x="5507" y="-8"/>
                </a:moveTo>
                <a:cubicBezTo>
                  <a:pt x="7840" y="5276"/>
                  <a:pt x="9622" y="10787"/>
                  <a:pt x="10841" y="16432"/>
                </a:cubicBezTo>
                <a:cubicBezTo>
                  <a:pt x="11631" y="19369"/>
                  <a:pt x="9888" y="22400"/>
                  <a:pt x="6945" y="23189"/>
                </a:cubicBezTo>
                <a:cubicBezTo>
                  <a:pt x="4002" y="23978"/>
                  <a:pt x="963" y="22239"/>
                  <a:pt x="173" y="19302"/>
                </a:cubicBezTo>
                <a:cubicBezTo>
                  <a:pt x="-84" y="18361"/>
                  <a:pt x="-84" y="17373"/>
                  <a:pt x="173" y="16432"/>
                </a:cubicBezTo>
                <a:cubicBezTo>
                  <a:pt x="1392" y="10787"/>
                  <a:pt x="3173" y="5276"/>
                  <a:pt x="5507" y="-8"/>
                </a:cubicBezTo>
                <a:close/>
              </a:path>
            </a:pathLst>
          </a:custGeom>
          <a:solidFill>
            <a:srgbClr val="494949"/>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65" name="Google Shape;155;p14">
            <a:extLst>
              <a:ext uri="{FF2B5EF4-FFF2-40B4-BE49-F238E27FC236}">
                <a16:creationId xmlns:a16="http://schemas.microsoft.com/office/drawing/2014/main" id="{6B7D8FE5-85A5-4E8D-B74E-5E72861C8CE4}"/>
              </a:ext>
            </a:extLst>
          </p:cNvPr>
          <p:cNvSpPr/>
          <p:nvPr/>
        </p:nvSpPr>
        <p:spPr>
          <a:xfrm>
            <a:off x="9962029" y="2271970"/>
            <a:ext cx="900272" cy="796735"/>
          </a:xfrm>
          <a:custGeom>
            <a:avLst/>
            <a:gdLst/>
            <a:ahLst/>
            <a:cxnLst/>
            <a:rect l="l" t="t" r="r" b="b"/>
            <a:pathLst>
              <a:path w="110871" h="98120" extrusionOk="0">
                <a:moveTo>
                  <a:pt x="98849" y="36340"/>
                </a:moveTo>
                <a:cubicBezTo>
                  <a:pt x="102469" y="59622"/>
                  <a:pt x="110851" y="64849"/>
                  <a:pt x="110851" y="64849"/>
                </a:cubicBezTo>
                <a:cubicBezTo>
                  <a:pt x="110851" y="64849"/>
                  <a:pt x="85419" y="79103"/>
                  <a:pt x="64178" y="89081"/>
                </a:cubicBezTo>
                <a:cubicBezTo>
                  <a:pt x="59892" y="91077"/>
                  <a:pt x="55701" y="92882"/>
                  <a:pt x="51986" y="94403"/>
                </a:cubicBezTo>
                <a:cubicBezTo>
                  <a:pt x="47443" y="96912"/>
                  <a:pt x="42319" y="98185"/>
                  <a:pt x="37128" y="98109"/>
                </a:cubicBezTo>
                <a:cubicBezTo>
                  <a:pt x="31127" y="95638"/>
                  <a:pt x="10362" y="61142"/>
                  <a:pt x="-20" y="45272"/>
                </a:cubicBezTo>
                <a:lnTo>
                  <a:pt x="-20" y="37005"/>
                </a:lnTo>
                <a:cubicBezTo>
                  <a:pt x="8076" y="-4333"/>
                  <a:pt x="27031" y="133"/>
                  <a:pt x="27031" y="133"/>
                </a:cubicBezTo>
                <a:cubicBezTo>
                  <a:pt x="44748" y="2224"/>
                  <a:pt x="56559" y="49359"/>
                  <a:pt x="56559" y="49359"/>
                </a:cubicBezTo>
                <a:lnTo>
                  <a:pt x="59511" y="48503"/>
                </a:lnTo>
                <a:close/>
              </a:path>
            </a:pathLst>
          </a:custGeom>
          <a:solidFill>
            <a:srgbClr val="373733"/>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66" name="Google Shape;156;p14">
            <a:extLst>
              <a:ext uri="{FF2B5EF4-FFF2-40B4-BE49-F238E27FC236}">
                <a16:creationId xmlns:a16="http://schemas.microsoft.com/office/drawing/2014/main" id="{DFCC8F75-B56B-47A9-8818-8957505A640F}"/>
              </a:ext>
            </a:extLst>
          </p:cNvPr>
          <p:cNvSpPr/>
          <p:nvPr/>
        </p:nvSpPr>
        <p:spPr>
          <a:xfrm>
            <a:off x="10003425" y="6294350"/>
            <a:ext cx="740403" cy="46671"/>
          </a:xfrm>
          <a:custGeom>
            <a:avLst/>
            <a:gdLst/>
            <a:ahLst/>
            <a:cxnLst/>
            <a:rect l="l" t="t" r="r" b="b"/>
            <a:pathLst>
              <a:path w="94964" h="5986" extrusionOk="0">
                <a:moveTo>
                  <a:pt x="94964" y="0"/>
                </a:moveTo>
                <a:lnTo>
                  <a:pt x="94964" y="5987"/>
                </a:lnTo>
                <a:lnTo>
                  <a:pt x="0" y="5987"/>
                </a:lnTo>
                <a:lnTo>
                  <a:pt x="0" y="0"/>
                </a:lnTo>
                <a:lnTo>
                  <a:pt x="93726" y="0"/>
                </a:lnTo>
                <a:lnTo>
                  <a:pt x="94964" y="0"/>
                </a:lnTo>
                <a:close/>
              </a:path>
            </a:pathLst>
          </a:custGeom>
          <a:solidFill>
            <a:srgbClr val="494949"/>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67" name="Google Shape;157;p14">
            <a:extLst>
              <a:ext uri="{FF2B5EF4-FFF2-40B4-BE49-F238E27FC236}">
                <a16:creationId xmlns:a16="http://schemas.microsoft.com/office/drawing/2014/main" id="{89EE0C18-66D6-480E-91A5-35566E40D796}"/>
              </a:ext>
            </a:extLst>
          </p:cNvPr>
          <p:cNvSpPr/>
          <p:nvPr/>
        </p:nvSpPr>
        <p:spPr>
          <a:xfrm>
            <a:off x="9981961" y="6110561"/>
            <a:ext cx="761688" cy="183744"/>
          </a:xfrm>
          <a:custGeom>
            <a:avLst/>
            <a:gdLst/>
            <a:ahLst/>
            <a:cxnLst/>
            <a:rect l="l" t="t" r="r" b="b"/>
            <a:pathLst>
              <a:path w="97694" h="23567" extrusionOk="0">
                <a:moveTo>
                  <a:pt x="85694" y="5123"/>
                </a:moveTo>
                <a:cubicBezTo>
                  <a:pt x="94362" y="8450"/>
                  <a:pt x="100363" y="14151"/>
                  <a:pt x="96458" y="23559"/>
                </a:cubicBezTo>
                <a:lnTo>
                  <a:pt x="2732" y="23559"/>
                </a:lnTo>
                <a:cubicBezTo>
                  <a:pt x="2732" y="23559"/>
                  <a:pt x="-3460" y="18238"/>
                  <a:pt x="2732" y="-8"/>
                </a:cubicBezTo>
                <a:lnTo>
                  <a:pt x="53786" y="-8"/>
                </a:lnTo>
                <a:cubicBezTo>
                  <a:pt x="64625" y="40"/>
                  <a:pt x="75388" y="1769"/>
                  <a:pt x="85694" y="5123"/>
                </a:cubicBezTo>
                <a:close/>
              </a:path>
            </a:pathLst>
          </a:custGeom>
          <a:solidFill>
            <a:srgbClr val="494949"/>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68" name="Google Shape;158;p14">
            <a:extLst>
              <a:ext uri="{FF2B5EF4-FFF2-40B4-BE49-F238E27FC236}">
                <a16:creationId xmlns:a16="http://schemas.microsoft.com/office/drawing/2014/main" id="{0AEE03B2-A75F-491A-9BEE-30E6D32237ED}"/>
              </a:ext>
            </a:extLst>
          </p:cNvPr>
          <p:cNvSpPr/>
          <p:nvPr/>
        </p:nvSpPr>
        <p:spPr>
          <a:xfrm>
            <a:off x="10056105" y="1566957"/>
            <a:ext cx="595641" cy="581584"/>
          </a:xfrm>
          <a:custGeom>
            <a:avLst/>
            <a:gdLst/>
            <a:ahLst/>
            <a:cxnLst/>
            <a:rect l="l" t="t" r="r" b="b"/>
            <a:pathLst>
              <a:path w="76397" h="74594" extrusionOk="0">
                <a:moveTo>
                  <a:pt x="76378" y="43136"/>
                </a:moveTo>
                <a:lnTo>
                  <a:pt x="66853" y="46462"/>
                </a:lnTo>
                <a:cubicBezTo>
                  <a:pt x="66853" y="46462"/>
                  <a:pt x="61233" y="74971"/>
                  <a:pt x="49422" y="74495"/>
                </a:cubicBezTo>
                <a:cubicBezTo>
                  <a:pt x="30372" y="76016"/>
                  <a:pt x="8369" y="57960"/>
                  <a:pt x="8369" y="57960"/>
                </a:cubicBezTo>
                <a:lnTo>
                  <a:pt x="9988" y="56345"/>
                </a:lnTo>
                <a:lnTo>
                  <a:pt x="11322" y="37339"/>
                </a:lnTo>
                <a:cubicBezTo>
                  <a:pt x="5559" y="35837"/>
                  <a:pt x="1206" y="31124"/>
                  <a:pt x="178" y="25270"/>
                </a:cubicBezTo>
                <a:cubicBezTo>
                  <a:pt x="-1823" y="14437"/>
                  <a:pt x="11798" y="6264"/>
                  <a:pt x="20942" y="19188"/>
                </a:cubicBezTo>
                <a:lnTo>
                  <a:pt x="29515" y="20518"/>
                </a:lnTo>
                <a:cubicBezTo>
                  <a:pt x="30991" y="16166"/>
                  <a:pt x="31801" y="11614"/>
                  <a:pt x="31896" y="7024"/>
                </a:cubicBezTo>
                <a:lnTo>
                  <a:pt x="64376" y="-8"/>
                </a:lnTo>
                <a:cubicBezTo>
                  <a:pt x="69710" y="20804"/>
                  <a:pt x="76378" y="43136"/>
                  <a:pt x="76378" y="43136"/>
                </a:cubicBezTo>
                <a:close/>
              </a:path>
            </a:pathLst>
          </a:custGeom>
          <a:solidFill>
            <a:srgbClr val="FFCD91"/>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69" name="Google Shape;159;p14">
            <a:extLst>
              <a:ext uri="{FF2B5EF4-FFF2-40B4-BE49-F238E27FC236}">
                <a16:creationId xmlns:a16="http://schemas.microsoft.com/office/drawing/2014/main" id="{E8C0E314-3102-48AC-AA29-D56F86986504}"/>
              </a:ext>
            </a:extLst>
          </p:cNvPr>
          <p:cNvSpPr/>
          <p:nvPr/>
        </p:nvSpPr>
        <p:spPr>
          <a:xfrm>
            <a:off x="9837039" y="1472839"/>
            <a:ext cx="798324" cy="243015"/>
          </a:xfrm>
          <a:custGeom>
            <a:avLst/>
            <a:gdLst/>
            <a:ahLst/>
            <a:cxnLst/>
            <a:rect l="l" t="t" r="r" b="b"/>
            <a:pathLst>
              <a:path w="102393" h="31169" extrusionOk="0">
                <a:moveTo>
                  <a:pt x="90773" y="2471"/>
                </a:moveTo>
                <a:lnTo>
                  <a:pt x="98679" y="760"/>
                </a:lnTo>
                <a:lnTo>
                  <a:pt x="102394" y="0"/>
                </a:lnTo>
                <a:lnTo>
                  <a:pt x="102394" y="9788"/>
                </a:lnTo>
                <a:lnTo>
                  <a:pt x="92392" y="11974"/>
                </a:lnTo>
                <a:lnTo>
                  <a:pt x="59912" y="19006"/>
                </a:lnTo>
                <a:lnTo>
                  <a:pt x="10096" y="29744"/>
                </a:lnTo>
                <a:lnTo>
                  <a:pt x="3524" y="31170"/>
                </a:lnTo>
                <a:lnTo>
                  <a:pt x="0" y="21192"/>
                </a:lnTo>
                <a:lnTo>
                  <a:pt x="7906" y="19576"/>
                </a:lnTo>
                <a:lnTo>
                  <a:pt x="90773" y="2471"/>
                </a:lnTo>
                <a:close/>
              </a:path>
            </a:pathLst>
          </a:custGeom>
          <a:solidFill>
            <a:srgbClr val="0A4F38"/>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70" name="Google Shape;160;p14">
            <a:extLst>
              <a:ext uri="{FF2B5EF4-FFF2-40B4-BE49-F238E27FC236}">
                <a16:creationId xmlns:a16="http://schemas.microsoft.com/office/drawing/2014/main" id="{88CA6973-C9EC-4F01-93C2-B748C2C8219C}"/>
              </a:ext>
            </a:extLst>
          </p:cNvPr>
          <p:cNvSpPr/>
          <p:nvPr/>
        </p:nvSpPr>
        <p:spPr>
          <a:xfrm>
            <a:off x="9825375" y="1134152"/>
            <a:ext cx="781016" cy="503828"/>
          </a:xfrm>
          <a:custGeom>
            <a:avLst/>
            <a:gdLst/>
            <a:ahLst/>
            <a:cxnLst/>
            <a:rect l="l" t="t" r="r" b="b"/>
            <a:pathLst>
              <a:path w="100173" h="64621" extrusionOk="0">
                <a:moveTo>
                  <a:pt x="100154" y="44182"/>
                </a:moveTo>
                <a:lnTo>
                  <a:pt x="92248" y="45893"/>
                </a:lnTo>
                <a:cubicBezTo>
                  <a:pt x="87295" y="-11125"/>
                  <a:pt x="-4336" y="-3713"/>
                  <a:pt x="9476" y="62998"/>
                </a:cubicBezTo>
                <a:lnTo>
                  <a:pt x="1570" y="64614"/>
                </a:lnTo>
                <a:cubicBezTo>
                  <a:pt x="-4812" y="33539"/>
                  <a:pt x="9476" y="17099"/>
                  <a:pt x="18620" y="10352"/>
                </a:cubicBezTo>
                <a:cubicBezTo>
                  <a:pt x="27783" y="3547"/>
                  <a:pt x="38917" y="-92"/>
                  <a:pt x="50338" y="-7"/>
                </a:cubicBezTo>
                <a:cubicBezTo>
                  <a:pt x="57463" y="-26"/>
                  <a:pt x="64521" y="1362"/>
                  <a:pt x="71102" y="4080"/>
                </a:cubicBezTo>
                <a:cubicBezTo>
                  <a:pt x="87552" y="10969"/>
                  <a:pt x="98763" y="26440"/>
                  <a:pt x="100154" y="44182"/>
                </a:cubicBezTo>
                <a:close/>
              </a:path>
            </a:pathLst>
          </a:custGeom>
          <a:solidFill>
            <a:srgbClr val="0A4F38"/>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71" name="Google Shape;161;p14">
            <a:extLst>
              <a:ext uri="{FF2B5EF4-FFF2-40B4-BE49-F238E27FC236}">
                <a16:creationId xmlns:a16="http://schemas.microsoft.com/office/drawing/2014/main" id="{A8CE1280-B05C-41C2-80CB-F1750D828F14}"/>
              </a:ext>
            </a:extLst>
          </p:cNvPr>
          <p:cNvSpPr/>
          <p:nvPr/>
        </p:nvSpPr>
        <p:spPr>
          <a:xfrm>
            <a:off x="10211107" y="2994287"/>
            <a:ext cx="392407" cy="3115556"/>
          </a:xfrm>
          <a:custGeom>
            <a:avLst/>
            <a:gdLst/>
            <a:ahLst/>
            <a:cxnLst/>
            <a:rect l="l" t="t" r="r" b="b"/>
            <a:pathLst>
              <a:path w="50330" h="399601" extrusionOk="0">
                <a:moveTo>
                  <a:pt x="50311" y="10445"/>
                </a:moveTo>
                <a:lnTo>
                  <a:pt x="48501" y="234146"/>
                </a:lnTo>
                <a:lnTo>
                  <a:pt x="24498" y="399593"/>
                </a:lnTo>
                <a:lnTo>
                  <a:pt x="590" y="399593"/>
                </a:lnTo>
                <a:cubicBezTo>
                  <a:pt x="-3886" y="333547"/>
                  <a:pt x="17735" y="144343"/>
                  <a:pt x="17735" y="144343"/>
                </a:cubicBezTo>
                <a:cubicBezTo>
                  <a:pt x="26327" y="139144"/>
                  <a:pt x="33956" y="132530"/>
                  <a:pt x="40309" y="124766"/>
                </a:cubicBezTo>
                <a:lnTo>
                  <a:pt x="42119" y="46177"/>
                </a:lnTo>
                <a:lnTo>
                  <a:pt x="37166" y="5884"/>
                </a:lnTo>
                <a:lnTo>
                  <a:pt x="37166" y="5314"/>
                </a:lnTo>
                <a:cubicBezTo>
                  <a:pt x="40881" y="3793"/>
                  <a:pt x="45072" y="1988"/>
                  <a:pt x="49358" y="-8"/>
                </a:cubicBezTo>
                <a:cubicBezTo>
                  <a:pt x="49644" y="3888"/>
                  <a:pt x="50025" y="7499"/>
                  <a:pt x="50311" y="10445"/>
                </a:cubicBezTo>
                <a:close/>
              </a:path>
            </a:pathLst>
          </a:custGeom>
          <a:solidFill>
            <a:srgbClr val="0A4F38"/>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72" name="Google Shape;162;p14">
            <a:extLst>
              <a:ext uri="{FF2B5EF4-FFF2-40B4-BE49-F238E27FC236}">
                <a16:creationId xmlns:a16="http://schemas.microsoft.com/office/drawing/2014/main" id="{14C9A834-D46C-4A64-B9E4-3A9B2413719C}"/>
              </a:ext>
            </a:extLst>
          </p:cNvPr>
          <p:cNvSpPr/>
          <p:nvPr/>
        </p:nvSpPr>
        <p:spPr>
          <a:xfrm>
            <a:off x="9903139" y="2126474"/>
            <a:ext cx="657976" cy="3983169"/>
          </a:xfrm>
          <a:custGeom>
            <a:avLst/>
            <a:gdLst/>
            <a:ahLst/>
            <a:cxnLst/>
            <a:rect l="l" t="t" r="r" b="b"/>
            <a:pathLst>
              <a:path w="84392" h="510881" extrusionOk="0">
                <a:moveTo>
                  <a:pt x="42843" y="262370"/>
                </a:moveTo>
                <a:cubicBezTo>
                  <a:pt x="47892" y="260697"/>
                  <a:pt x="52721" y="258436"/>
                  <a:pt x="57226" y="255623"/>
                </a:cubicBezTo>
                <a:cubicBezTo>
                  <a:pt x="57226" y="255623"/>
                  <a:pt x="35604" y="444827"/>
                  <a:pt x="40081" y="510873"/>
                </a:cubicBezTo>
                <a:lnTo>
                  <a:pt x="12935" y="510873"/>
                </a:lnTo>
                <a:cubicBezTo>
                  <a:pt x="12935" y="510873"/>
                  <a:pt x="8458" y="465734"/>
                  <a:pt x="8268" y="345426"/>
                </a:cubicBezTo>
                <a:cubicBezTo>
                  <a:pt x="8268" y="334213"/>
                  <a:pt x="-114" y="218751"/>
                  <a:pt x="-19" y="206207"/>
                </a:cubicBezTo>
                <a:cubicBezTo>
                  <a:pt x="648" y="58911"/>
                  <a:pt x="8363" y="24130"/>
                  <a:pt x="8363" y="24130"/>
                </a:cubicBezTo>
                <a:cubicBezTo>
                  <a:pt x="12840" y="10825"/>
                  <a:pt x="15221" y="3603"/>
                  <a:pt x="16554" y="-8"/>
                </a:cubicBezTo>
                <a:cubicBezTo>
                  <a:pt x="17793" y="942"/>
                  <a:pt x="45701" y="21279"/>
                  <a:pt x="73704" y="8545"/>
                </a:cubicBezTo>
                <a:cubicBezTo>
                  <a:pt x="73704" y="8545"/>
                  <a:pt x="80753" y="41140"/>
                  <a:pt x="84372" y="70599"/>
                </a:cubicBezTo>
                <a:lnTo>
                  <a:pt x="84372" y="70599"/>
                </a:lnTo>
                <a:lnTo>
                  <a:pt x="81420" y="71454"/>
                </a:lnTo>
                <a:cubicBezTo>
                  <a:pt x="81420" y="71454"/>
                  <a:pt x="69609" y="23939"/>
                  <a:pt x="51892" y="22229"/>
                </a:cubicBezTo>
                <a:cubicBezTo>
                  <a:pt x="51892" y="22229"/>
                  <a:pt x="32842" y="17763"/>
                  <a:pt x="24841" y="59101"/>
                </a:cubicBezTo>
                <a:lnTo>
                  <a:pt x="24841" y="67653"/>
                </a:lnTo>
                <a:lnTo>
                  <a:pt x="26270" y="213334"/>
                </a:lnTo>
                <a:lnTo>
                  <a:pt x="43224" y="196419"/>
                </a:lnTo>
                <a:cubicBezTo>
                  <a:pt x="40510" y="218314"/>
                  <a:pt x="40376" y="240446"/>
                  <a:pt x="42843" y="262370"/>
                </a:cubicBezTo>
                <a:close/>
              </a:path>
            </a:pathLst>
          </a:custGeom>
          <a:solidFill>
            <a:srgbClr val="F8C825"/>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73" name="Google Shape;163;p14">
            <a:extLst>
              <a:ext uri="{FF2B5EF4-FFF2-40B4-BE49-F238E27FC236}">
                <a16:creationId xmlns:a16="http://schemas.microsoft.com/office/drawing/2014/main" id="{DA9486D1-18AB-420A-9844-D276C5939EB0}"/>
              </a:ext>
            </a:extLst>
          </p:cNvPr>
          <p:cNvSpPr/>
          <p:nvPr/>
        </p:nvSpPr>
        <p:spPr>
          <a:xfrm>
            <a:off x="9873847" y="1182666"/>
            <a:ext cx="687255" cy="452289"/>
          </a:xfrm>
          <a:custGeom>
            <a:avLst/>
            <a:gdLst/>
            <a:ahLst/>
            <a:cxnLst/>
            <a:rect l="l" t="t" r="r" b="b"/>
            <a:pathLst>
              <a:path w="84188" h="55405" extrusionOk="0">
                <a:moveTo>
                  <a:pt x="84169" y="38293"/>
                </a:moveTo>
                <a:lnTo>
                  <a:pt x="1396" y="55398"/>
                </a:lnTo>
                <a:cubicBezTo>
                  <a:pt x="-12415" y="-11313"/>
                  <a:pt x="79216" y="-18726"/>
                  <a:pt x="84169" y="38293"/>
                </a:cubicBezTo>
                <a:close/>
              </a:path>
            </a:pathLst>
          </a:custGeom>
          <a:solidFill>
            <a:srgbClr val="F8C825"/>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74" name="Google Shape;164;p14">
            <a:extLst>
              <a:ext uri="{FF2B5EF4-FFF2-40B4-BE49-F238E27FC236}">
                <a16:creationId xmlns:a16="http://schemas.microsoft.com/office/drawing/2014/main" id="{C16EA6DB-D332-4659-9062-9281E65912FE}"/>
              </a:ext>
            </a:extLst>
          </p:cNvPr>
          <p:cNvSpPr/>
          <p:nvPr/>
        </p:nvSpPr>
        <p:spPr>
          <a:xfrm>
            <a:off x="10094046" y="2654133"/>
            <a:ext cx="445580" cy="1134337"/>
          </a:xfrm>
          <a:custGeom>
            <a:avLst/>
            <a:gdLst/>
            <a:ahLst/>
            <a:cxnLst/>
            <a:rect l="l" t="t" r="r" b="b"/>
            <a:pathLst>
              <a:path w="57150" h="145490" extrusionOk="0">
                <a:moveTo>
                  <a:pt x="52177" y="49503"/>
                </a:moveTo>
                <a:lnTo>
                  <a:pt x="57130" y="89795"/>
                </a:lnTo>
                <a:lnTo>
                  <a:pt x="18363" y="128568"/>
                </a:lnTo>
                <a:lnTo>
                  <a:pt x="1409" y="145483"/>
                </a:lnTo>
                <a:lnTo>
                  <a:pt x="-20" y="-8"/>
                </a:lnTo>
                <a:cubicBezTo>
                  <a:pt x="10362" y="15862"/>
                  <a:pt x="31127" y="50358"/>
                  <a:pt x="37128" y="52829"/>
                </a:cubicBezTo>
                <a:cubicBezTo>
                  <a:pt x="42319" y="52905"/>
                  <a:pt x="47443" y="51631"/>
                  <a:pt x="51986" y="49122"/>
                </a:cubicBezTo>
                <a:close/>
              </a:path>
            </a:pathLst>
          </a:custGeom>
          <a:solidFill>
            <a:srgbClr val="1F1F1F"/>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75" name="Google Shape;165;p14">
            <a:extLst>
              <a:ext uri="{FF2B5EF4-FFF2-40B4-BE49-F238E27FC236}">
                <a16:creationId xmlns:a16="http://schemas.microsoft.com/office/drawing/2014/main" id="{CC424F64-80C4-44A2-B97D-A8041861C6E9}"/>
              </a:ext>
            </a:extLst>
          </p:cNvPr>
          <p:cNvSpPr/>
          <p:nvPr/>
        </p:nvSpPr>
        <p:spPr>
          <a:xfrm>
            <a:off x="10221977" y="3354454"/>
            <a:ext cx="317675" cy="817972"/>
          </a:xfrm>
          <a:custGeom>
            <a:avLst/>
            <a:gdLst/>
            <a:ahLst/>
            <a:cxnLst/>
            <a:rect l="l" t="t" r="r" b="b"/>
            <a:pathLst>
              <a:path w="40745" h="104913" extrusionOk="0">
                <a:moveTo>
                  <a:pt x="40726" y="-8"/>
                </a:moveTo>
                <a:lnTo>
                  <a:pt x="38916" y="78582"/>
                </a:lnTo>
                <a:cubicBezTo>
                  <a:pt x="32563" y="86346"/>
                  <a:pt x="24933" y="92960"/>
                  <a:pt x="16342" y="98158"/>
                </a:cubicBezTo>
                <a:cubicBezTo>
                  <a:pt x="11836" y="100971"/>
                  <a:pt x="7007" y="103233"/>
                  <a:pt x="1959" y="104905"/>
                </a:cubicBezTo>
                <a:cubicBezTo>
                  <a:pt x="-680" y="82811"/>
                  <a:pt x="-680" y="60479"/>
                  <a:pt x="1959" y="38384"/>
                </a:cubicBezTo>
                <a:close/>
              </a:path>
            </a:pathLst>
          </a:custGeom>
          <a:solidFill>
            <a:srgbClr val="F8C825"/>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76" name="Google Shape;166;p14">
            <a:extLst>
              <a:ext uri="{FF2B5EF4-FFF2-40B4-BE49-F238E27FC236}">
                <a16:creationId xmlns:a16="http://schemas.microsoft.com/office/drawing/2014/main" id="{2CAFD472-39BA-41A9-B0CA-45F5A6DCB707}"/>
              </a:ext>
            </a:extLst>
          </p:cNvPr>
          <p:cNvSpPr/>
          <p:nvPr/>
        </p:nvSpPr>
        <p:spPr>
          <a:xfrm>
            <a:off x="10028679" y="2019021"/>
            <a:ext cx="445580" cy="206697"/>
          </a:xfrm>
          <a:custGeom>
            <a:avLst/>
            <a:gdLst/>
            <a:ahLst/>
            <a:cxnLst/>
            <a:rect l="l" t="t" r="r" b="b"/>
            <a:pathLst>
              <a:path w="57150" h="26511" extrusionOk="0">
                <a:moveTo>
                  <a:pt x="52844" y="16527"/>
                </a:moveTo>
                <a:lnTo>
                  <a:pt x="57130" y="22324"/>
                </a:lnTo>
                <a:cubicBezTo>
                  <a:pt x="29603" y="35058"/>
                  <a:pt x="1695" y="14722"/>
                  <a:pt x="-20" y="13771"/>
                </a:cubicBezTo>
                <a:cubicBezTo>
                  <a:pt x="647" y="11301"/>
                  <a:pt x="932" y="10445"/>
                  <a:pt x="932" y="10445"/>
                </a:cubicBezTo>
                <a:lnTo>
                  <a:pt x="11315" y="-8"/>
                </a:lnTo>
                <a:cubicBezTo>
                  <a:pt x="11315" y="-8"/>
                  <a:pt x="33318" y="18048"/>
                  <a:pt x="52844" y="16527"/>
                </a:cubicBezTo>
                <a:close/>
              </a:path>
            </a:pathLst>
          </a:custGeom>
          <a:solidFill>
            <a:srgbClr val="F6B961"/>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77" name="Google Shape;167;p14">
            <a:extLst>
              <a:ext uri="{FF2B5EF4-FFF2-40B4-BE49-F238E27FC236}">
                <a16:creationId xmlns:a16="http://schemas.microsoft.com/office/drawing/2014/main" id="{B2459E75-7CFF-4A80-ABF0-449B5192F7AF}"/>
              </a:ext>
            </a:extLst>
          </p:cNvPr>
          <p:cNvSpPr/>
          <p:nvPr/>
        </p:nvSpPr>
        <p:spPr>
          <a:xfrm>
            <a:off x="9916513" y="1621057"/>
            <a:ext cx="387651" cy="478629"/>
          </a:xfrm>
          <a:custGeom>
            <a:avLst/>
            <a:gdLst/>
            <a:ahLst/>
            <a:cxnLst/>
            <a:rect l="l" t="t" r="r" b="b"/>
            <a:pathLst>
              <a:path w="49720" h="61389" extrusionOk="0">
                <a:moveTo>
                  <a:pt x="-20" y="10730"/>
                </a:moveTo>
                <a:lnTo>
                  <a:pt x="49701" y="-8"/>
                </a:lnTo>
                <a:cubicBezTo>
                  <a:pt x="49605" y="4582"/>
                  <a:pt x="48796" y="9134"/>
                  <a:pt x="47319" y="13486"/>
                </a:cubicBezTo>
                <a:lnTo>
                  <a:pt x="38747" y="12156"/>
                </a:lnTo>
                <a:cubicBezTo>
                  <a:pt x="29222" y="-1243"/>
                  <a:pt x="15982" y="7404"/>
                  <a:pt x="17982" y="18238"/>
                </a:cubicBezTo>
                <a:cubicBezTo>
                  <a:pt x="19011" y="24092"/>
                  <a:pt x="23364" y="28805"/>
                  <a:pt x="29126" y="30307"/>
                </a:cubicBezTo>
                <a:lnTo>
                  <a:pt x="27793" y="49313"/>
                </a:lnTo>
                <a:lnTo>
                  <a:pt x="26174" y="50928"/>
                </a:lnTo>
                <a:lnTo>
                  <a:pt x="15792" y="61381"/>
                </a:lnTo>
                <a:cubicBezTo>
                  <a:pt x="8048" y="45369"/>
                  <a:pt x="2723" y="28301"/>
                  <a:pt x="-20" y="10730"/>
                </a:cubicBezTo>
                <a:close/>
              </a:path>
            </a:pathLst>
          </a:custGeom>
          <a:solidFill>
            <a:srgbClr val="62391A"/>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78" name="Google Shape;168;p14">
            <a:extLst>
              <a:ext uri="{FF2B5EF4-FFF2-40B4-BE49-F238E27FC236}">
                <a16:creationId xmlns:a16="http://schemas.microsoft.com/office/drawing/2014/main" id="{5EFE8CD4-D56C-4B88-BFF5-FCE9E0D84C9C}"/>
              </a:ext>
            </a:extLst>
          </p:cNvPr>
          <p:cNvSpPr/>
          <p:nvPr/>
        </p:nvSpPr>
        <p:spPr>
          <a:xfrm>
            <a:off x="9878636" y="1696649"/>
            <a:ext cx="160408" cy="403797"/>
          </a:xfrm>
          <a:custGeom>
            <a:avLst/>
            <a:gdLst/>
            <a:ahLst/>
            <a:cxnLst/>
            <a:rect l="l" t="t" r="r" b="b"/>
            <a:pathLst>
              <a:path w="20574" h="51791" extrusionOk="0">
                <a:moveTo>
                  <a:pt x="9410" y="-8"/>
                </a:moveTo>
                <a:cubicBezTo>
                  <a:pt x="10086" y="8801"/>
                  <a:pt x="11324" y="17563"/>
                  <a:pt x="13125" y="26220"/>
                </a:cubicBezTo>
                <a:cubicBezTo>
                  <a:pt x="14839" y="34944"/>
                  <a:pt x="17325" y="43497"/>
                  <a:pt x="20554" y="51783"/>
                </a:cubicBezTo>
                <a:cubicBezTo>
                  <a:pt x="11372" y="36103"/>
                  <a:pt x="4447" y="19216"/>
                  <a:pt x="-20" y="1607"/>
                </a:cubicBezTo>
                <a:close/>
              </a:path>
            </a:pathLst>
          </a:custGeom>
          <a:solidFill>
            <a:srgbClr val="845331"/>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79" name="Google Shape;169;p14">
            <a:extLst>
              <a:ext uri="{FF2B5EF4-FFF2-40B4-BE49-F238E27FC236}">
                <a16:creationId xmlns:a16="http://schemas.microsoft.com/office/drawing/2014/main" id="{CA7D94A9-511B-4635-B876-A02175952F64}"/>
              </a:ext>
            </a:extLst>
          </p:cNvPr>
          <p:cNvSpPr/>
          <p:nvPr/>
        </p:nvSpPr>
        <p:spPr>
          <a:xfrm>
            <a:off x="10106663" y="1712148"/>
            <a:ext cx="53477" cy="85256"/>
          </a:xfrm>
          <a:custGeom>
            <a:avLst/>
            <a:gdLst/>
            <a:ahLst/>
            <a:cxnLst/>
            <a:rect l="l" t="t" r="r" b="b"/>
            <a:pathLst>
              <a:path w="6859" h="10935" extrusionOk="0">
                <a:moveTo>
                  <a:pt x="6649" y="1329"/>
                </a:moveTo>
                <a:cubicBezTo>
                  <a:pt x="5468" y="1139"/>
                  <a:pt x="4258" y="1529"/>
                  <a:pt x="3410" y="2375"/>
                </a:cubicBezTo>
                <a:cubicBezTo>
                  <a:pt x="2791" y="2992"/>
                  <a:pt x="2391" y="3791"/>
                  <a:pt x="2267" y="4656"/>
                </a:cubicBezTo>
                <a:cubicBezTo>
                  <a:pt x="2029" y="5558"/>
                  <a:pt x="2029" y="6509"/>
                  <a:pt x="2267" y="7411"/>
                </a:cubicBezTo>
                <a:cubicBezTo>
                  <a:pt x="2677" y="8637"/>
                  <a:pt x="3220" y="9816"/>
                  <a:pt x="3887" y="10928"/>
                </a:cubicBezTo>
                <a:lnTo>
                  <a:pt x="3887" y="10928"/>
                </a:lnTo>
                <a:cubicBezTo>
                  <a:pt x="1143" y="9740"/>
                  <a:pt x="-438" y="6832"/>
                  <a:pt x="76" y="3895"/>
                </a:cubicBezTo>
                <a:cubicBezTo>
                  <a:pt x="381" y="2451"/>
                  <a:pt x="1324" y="1234"/>
                  <a:pt x="2648" y="569"/>
                </a:cubicBezTo>
                <a:cubicBezTo>
                  <a:pt x="3944" y="-201"/>
                  <a:pt x="5544" y="-201"/>
                  <a:pt x="6839" y="569"/>
                </a:cubicBezTo>
                <a:close/>
              </a:path>
            </a:pathLst>
          </a:custGeom>
          <a:solidFill>
            <a:srgbClr val="C68230"/>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80" name="Google Shape;170;p14">
            <a:extLst>
              <a:ext uri="{FF2B5EF4-FFF2-40B4-BE49-F238E27FC236}">
                <a16:creationId xmlns:a16="http://schemas.microsoft.com/office/drawing/2014/main" id="{EDE07BDD-5032-4156-92C3-9817EEE0E8E4}"/>
              </a:ext>
            </a:extLst>
          </p:cNvPr>
          <p:cNvSpPr/>
          <p:nvPr/>
        </p:nvSpPr>
        <p:spPr>
          <a:xfrm>
            <a:off x="10030170" y="2126473"/>
            <a:ext cx="444831" cy="128544"/>
          </a:xfrm>
          <a:custGeom>
            <a:avLst/>
            <a:gdLst/>
            <a:ahLst/>
            <a:cxnLst/>
            <a:rect l="l" t="t" r="r" b="b"/>
            <a:pathLst>
              <a:path w="57054" h="16487" extrusionOk="0">
                <a:moveTo>
                  <a:pt x="57035" y="8735"/>
                </a:moveTo>
                <a:cubicBezTo>
                  <a:pt x="53025" y="12308"/>
                  <a:pt x="48119" y="14741"/>
                  <a:pt x="42843" y="15767"/>
                </a:cubicBezTo>
                <a:cubicBezTo>
                  <a:pt x="37518" y="16717"/>
                  <a:pt x="32070" y="16717"/>
                  <a:pt x="26745" y="15767"/>
                </a:cubicBezTo>
                <a:cubicBezTo>
                  <a:pt x="21554" y="14598"/>
                  <a:pt x="16553" y="12707"/>
                  <a:pt x="11886" y="10160"/>
                </a:cubicBezTo>
                <a:cubicBezTo>
                  <a:pt x="7257" y="7632"/>
                  <a:pt x="3199" y="4164"/>
                  <a:pt x="-20" y="-8"/>
                </a:cubicBezTo>
                <a:lnTo>
                  <a:pt x="-20" y="-8"/>
                </a:lnTo>
                <a:cubicBezTo>
                  <a:pt x="8200" y="5665"/>
                  <a:pt x="17506" y="9580"/>
                  <a:pt x="27317" y="11490"/>
                </a:cubicBezTo>
                <a:cubicBezTo>
                  <a:pt x="37137" y="13524"/>
                  <a:pt x="47348" y="12498"/>
                  <a:pt x="56559" y="8545"/>
                </a:cubicBezTo>
                <a:close/>
              </a:path>
            </a:pathLst>
          </a:custGeom>
          <a:solidFill>
            <a:srgbClr val="FFB600"/>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81" name="Google Shape;171;p14">
            <a:extLst>
              <a:ext uri="{FF2B5EF4-FFF2-40B4-BE49-F238E27FC236}">
                <a16:creationId xmlns:a16="http://schemas.microsoft.com/office/drawing/2014/main" id="{C18F5E43-8693-4058-89A1-3F8A52C2876D}"/>
              </a:ext>
            </a:extLst>
          </p:cNvPr>
          <p:cNvSpPr/>
          <p:nvPr/>
        </p:nvSpPr>
        <p:spPr>
          <a:xfrm>
            <a:off x="10085131" y="2298618"/>
            <a:ext cx="458943" cy="1504585"/>
          </a:xfrm>
          <a:custGeom>
            <a:avLst/>
            <a:gdLst/>
            <a:ahLst/>
            <a:cxnLst/>
            <a:rect l="l" t="t" r="r" b="b"/>
            <a:pathLst>
              <a:path w="58864" h="192978" extrusionOk="0">
                <a:moveTo>
                  <a:pt x="58845" y="135383"/>
                </a:moveTo>
                <a:lnTo>
                  <a:pt x="53701" y="95090"/>
                </a:lnTo>
                <a:lnTo>
                  <a:pt x="52749" y="95090"/>
                </a:lnTo>
                <a:cubicBezTo>
                  <a:pt x="52749" y="107824"/>
                  <a:pt x="53415" y="120558"/>
                  <a:pt x="53796" y="133102"/>
                </a:cubicBezTo>
                <a:lnTo>
                  <a:pt x="25698" y="158190"/>
                </a:lnTo>
                <a:cubicBezTo>
                  <a:pt x="20459" y="162751"/>
                  <a:pt x="15411" y="167693"/>
                  <a:pt x="10458" y="172254"/>
                </a:cubicBezTo>
                <a:lnTo>
                  <a:pt x="10458" y="152203"/>
                </a:lnTo>
                <a:cubicBezTo>
                  <a:pt x="10458" y="139374"/>
                  <a:pt x="9791" y="126545"/>
                  <a:pt x="9505" y="114191"/>
                </a:cubicBezTo>
                <a:cubicBezTo>
                  <a:pt x="9219" y="101837"/>
                  <a:pt x="8934" y="88438"/>
                  <a:pt x="8267" y="75609"/>
                </a:cubicBezTo>
                <a:lnTo>
                  <a:pt x="5790" y="37597"/>
                </a:lnTo>
                <a:cubicBezTo>
                  <a:pt x="6705" y="29956"/>
                  <a:pt x="8562" y="22459"/>
                  <a:pt x="11315" y="15265"/>
                </a:cubicBezTo>
                <a:cubicBezTo>
                  <a:pt x="12772" y="11739"/>
                  <a:pt x="14868" y="8518"/>
                  <a:pt x="17506" y="5762"/>
                </a:cubicBezTo>
                <a:cubicBezTo>
                  <a:pt x="20154" y="2854"/>
                  <a:pt x="23859" y="1143"/>
                  <a:pt x="27793" y="1010"/>
                </a:cubicBezTo>
                <a:lnTo>
                  <a:pt x="27793" y="60"/>
                </a:lnTo>
                <a:cubicBezTo>
                  <a:pt x="23440" y="-339"/>
                  <a:pt x="19116" y="1029"/>
                  <a:pt x="15792" y="3861"/>
                </a:cubicBezTo>
                <a:cubicBezTo>
                  <a:pt x="12582" y="6484"/>
                  <a:pt x="9924" y="9715"/>
                  <a:pt x="7981" y="13364"/>
                </a:cubicBezTo>
                <a:cubicBezTo>
                  <a:pt x="4133" y="20805"/>
                  <a:pt x="1428" y="28778"/>
                  <a:pt x="-20" y="37027"/>
                </a:cubicBezTo>
                <a:lnTo>
                  <a:pt x="-20" y="37027"/>
                </a:lnTo>
                <a:lnTo>
                  <a:pt x="1314" y="191070"/>
                </a:lnTo>
                <a:lnTo>
                  <a:pt x="1314" y="192971"/>
                </a:lnTo>
                <a:lnTo>
                  <a:pt x="2647" y="191640"/>
                </a:lnTo>
                <a:lnTo>
                  <a:pt x="58273" y="135763"/>
                </a:lnTo>
                <a:lnTo>
                  <a:pt x="58273" y="135763"/>
                </a:lnTo>
                <a:close/>
              </a:path>
            </a:pathLst>
          </a:custGeom>
          <a:solidFill>
            <a:srgbClr val="0C0C0C"/>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82" name="Google Shape;172;p14">
            <a:extLst>
              <a:ext uri="{FF2B5EF4-FFF2-40B4-BE49-F238E27FC236}">
                <a16:creationId xmlns:a16="http://schemas.microsoft.com/office/drawing/2014/main" id="{E5A37D30-861A-4103-AA01-B11588C9562E}"/>
              </a:ext>
            </a:extLst>
          </p:cNvPr>
          <p:cNvSpPr/>
          <p:nvPr/>
        </p:nvSpPr>
        <p:spPr>
          <a:xfrm>
            <a:off x="10850882" y="2585953"/>
            <a:ext cx="107765" cy="220787"/>
          </a:xfrm>
          <a:custGeom>
            <a:avLst/>
            <a:gdLst/>
            <a:ahLst/>
            <a:cxnLst/>
            <a:rect l="l" t="t" r="r" b="b"/>
            <a:pathLst>
              <a:path w="13822" h="28318" extrusionOk="0">
                <a:moveTo>
                  <a:pt x="13612" y="28311"/>
                </a:moveTo>
                <a:cubicBezTo>
                  <a:pt x="10574" y="27836"/>
                  <a:pt x="7821" y="26249"/>
                  <a:pt x="5897" y="23844"/>
                </a:cubicBezTo>
                <a:cubicBezTo>
                  <a:pt x="4077" y="21640"/>
                  <a:pt x="2601" y="19169"/>
                  <a:pt x="1515" y="16527"/>
                </a:cubicBezTo>
                <a:cubicBezTo>
                  <a:pt x="677" y="13904"/>
                  <a:pt x="163" y="11196"/>
                  <a:pt x="-9" y="8450"/>
                </a:cubicBezTo>
                <a:cubicBezTo>
                  <a:pt x="-104" y="5551"/>
                  <a:pt x="410" y="2672"/>
                  <a:pt x="1515" y="-8"/>
                </a:cubicBezTo>
                <a:lnTo>
                  <a:pt x="1991" y="-8"/>
                </a:lnTo>
                <a:cubicBezTo>
                  <a:pt x="2801" y="5114"/>
                  <a:pt x="4106" y="10141"/>
                  <a:pt x="5897" y="15007"/>
                </a:cubicBezTo>
                <a:cubicBezTo>
                  <a:pt x="7364" y="19958"/>
                  <a:pt x="10088" y="24434"/>
                  <a:pt x="13803" y="28026"/>
                </a:cubicBezTo>
                <a:close/>
              </a:path>
            </a:pathLst>
          </a:custGeom>
          <a:solidFill>
            <a:srgbClr val="1F1F1F"/>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83" name="Google Shape;173;p14">
            <a:extLst>
              <a:ext uri="{FF2B5EF4-FFF2-40B4-BE49-F238E27FC236}">
                <a16:creationId xmlns:a16="http://schemas.microsoft.com/office/drawing/2014/main" id="{E466A916-FFEF-4FDF-AC38-B8BF868B8E1F}"/>
              </a:ext>
            </a:extLst>
          </p:cNvPr>
          <p:cNvSpPr/>
          <p:nvPr/>
        </p:nvSpPr>
        <p:spPr>
          <a:xfrm>
            <a:off x="11203522" y="1675786"/>
            <a:ext cx="312740" cy="299447"/>
          </a:xfrm>
          <a:custGeom>
            <a:avLst/>
            <a:gdLst/>
            <a:ahLst/>
            <a:cxnLst/>
            <a:rect l="l" t="t" r="r" b="b"/>
            <a:pathLst>
              <a:path w="40112" h="38407" extrusionOk="0">
                <a:moveTo>
                  <a:pt x="19828" y="38398"/>
                </a:moveTo>
                <a:cubicBezTo>
                  <a:pt x="17456" y="38427"/>
                  <a:pt x="15094" y="37999"/>
                  <a:pt x="12874" y="37163"/>
                </a:cubicBezTo>
                <a:cubicBezTo>
                  <a:pt x="7798" y="35424"/>
                  <a:pt x="3664" y="31679"/>
                  <a:pt x="1444" y="26804"/>
                </a:cubicBezTo>
                <a:cubicBezTo>
                  <a:pt x="-508" y="22224"/>
                  <a:pt x="-508" y="17035"/>
                  <a:pt x="1444" y="12455"/>
                </a:cubicBezTo>
                <a:cubicBezTo>
                  <a:pt x="5664" y="2439"/>
                  <a:pt x="17027" y="-2503"/>
                  <a:pt x="27257" y="1241"/>
                </a:cubicBezTo>
                <a:cubicBezTo>
                  <a:pt x="32305" y="2933"/>
                  <a:pt x="36420" y="6648"/>
                  <a:pt x="38592" y="11505"/>
                </a:cubicBezTo>
                <a:cubicBezTo>
                  <a:pt x="40592" y="16113"/>
                  <a:pt x="40592" y="21340"/>
                  <a:pt x="38592" y="25949"/>
                </a:cubicBezTo>
                <a:cubicBezTo>
                  <a:pt x="35477" y="33533"/>
                  <a:pt x="28048" y="38465"/>
                  <a:pt x="19828" y="38398"/>
                </a:cubicBezTo>
                <a:close/>
                <a:moveTo>
                  <a:pt x="19828" y="4757"/>
                </a:moveTo>
                <a:cubicBezTo>
                  <a:pt x="13570" y="4719"/>
                  <a:pt x="7912" y="8483"/>
                  <a:pt x="5540" y="14260"/>
                </a:cubicBezTo>
                <a:cubicBezTo>
                  <a:pt x="4016" y="17682"/>
                  <a:pt x="4016" y="21578"/>
                  <a:pt x="5540" y="24999"/>
                </a:cubicBezTo>
                <a:cubicBezTo>
                  <a:pt x="7226" y="28677"/>
                  <a:pt x="10360" y="31499"/>
                  <a:pt x="14208" y="32791"/>
                </a:cubicBezTo>
                <a:cubicBezTo>
                  <a:pt x="21980" y="35490"/>
                  <a:pt x="30534" y="31822"/>
                  <a:pt x="33925" y="24334"/>
                </a:cubicBezTo>
                <a:cubicBezTo>
                  <a:pt x="35344" y="20894"/>
                  <a:pt x="35344" y="17035"/>
                  <a:pt x="33925" y="13595"/>
                </a:cubicBezTo>
                <a:cubicBezTo>
                  <a:pt x="32239" y="9918"/>
                  <a:pt x="29105" y="7095"/>
                  <a:pt x="25257" y="5803"/>
                </a:cubicBezTo>
                <a:cubicBezTo>
                  <a:pt x="23533" y="5119"/>
                  <a:pt x="21685" y="4767"/>
                  <a:pt x="19828" y="4757"/>
                </a:cubicBezTo>
                <a:close/>
              </a:path>
            </a:pathLst>
          </a:custGeom>
          <a:solidFill>
            <a:srgbClr val="0A4F38"/>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84" name="Google Shape;174;p14">
            <a:extLst>
              <a:ext uri="{FF2B5EF4-FFF2-40B4-BE49-F238E27FC236}">
                <a16:creationId xmlns:a16="http://schemas.microsoft.com/office/drawing/2014/main" id="{AD07EFF0-E072-496F-848B-DE4DC5217A5B}"/>
              </a:ext>
            </a:extLst>
          </p:cNvPr>
          <p:cNvSpPr/>
          <p:nvPr/>
        </p:nvSpPr>
        <p:spPr>
          <a:xfrm>
            <a:off x="10299060" y="1564734"/>
            <a:ext cx="263629" cy="109652"/>
          </a:xfrm>
          <a:custGeom>
            <a:avLst/>
            <a:gdLst/>
            <a:ahLst/>
            <a:cxnLst/>
            <a:rect l="l" t="t" r="r" b="b"/>
            <a:pathLst>
              <a:path w="33813" h="14064" extrusionOk="0">
                <a:moveTo>
                  <a:pt x="1218" y="6644"/>
                </a:moveTo>
                <a:lnTo>
                  <a:pt x="33032" y="-8"/>
                </a:lnTo>
                <a:lnTo>
                  <a:pt x="33794" y="3128"/>
                </a:lnTo>
                <a:cubicBezTo>
                  <a:pt x="22878" y="7794"/>
                  <a:pt x="11562" y="11453"/>
                  <a:pt x="-20" y="14056"/>
                </a:cubicBezTo>
                <a:close/>
              </a:path>
            </a:pathLst>
          </a:custGeom>
          <a:solidFill>
            <a:srgbClr val="F6B961"/>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85" name="Google Shape;175;p14">
            <a:extLst>
              <a:ext uri="{FF2B5EF4-FFF2-40B4-BE49-F238E27FC236}">
                <a16:creationId xmlns:a16="http://schemas.microsoft.com/office/drawing/2014/main" id="{B3BE220A-FC47-4BBC-AFE1-B2B7DC39E2B6}"/>
              </a:ext>
            </a:extLst>
          </p:cNvPr>
          <p:cNvSpPr/>
          <p:nvPr/>
        </p:nvSpPr>
        <p:spPr>
          <a:xfrm>
            <a:off x="11196051" y="1800858"/>
            <a:ext cx="188204" cy="522619"/>
          </a:xfrm>
          <a:custGeom>
            <a:avLst/>
            <a:gdLst/>
            <a:ahLst/>
            <a:cxnLst/>
            <a:rect l="l" t="t" r="r" b="b"/>
            <a:pathLst>
              <a:path w="24139" h="67031" extrusionOk="0">
                <a:moveTo>
                  <a:pt x="3546" y="67024"/>
                </a:moveTo>
                <a:lnTo>
                  <a:pt x="2974" y="67024"/>
                </a:lnTo>
                <a:cubicBezTo>
                  <a:pt x="1031" y="66644"/>
                  <a:pt x="-274" y="64800"/>
                  <a:pt x="22" y="62843"/>
                </a:cubicBezTo>
                <a:cubicBezTo>
                  <a:pt x="1069" y="57331"/>
                  <a:pt x="1831" y="52294"/>
                  <a:pt x="2498" y="47923"/>
                </a:cubicBezTo>
                <a:cubicBezTo>
                  <a:pt x="4689" y="33573"/>
                  <a:pt x="6118" y="25021"/>
                  <a:pt x="12023" y="25496"/>
                </a:cubicBezTo>
                <a:cubicBezTo>
                  <a:pt x="14804" y="18217"/>
                  <a:pt x="16471" y="10557"/>
                  <a:pt x="16976" y="2784"/>
                </a:cubicBezTo>
                <a:cubicBezTo>
                  <a:pt x="17433" y="845"/>
                  <a:pt x="19376" y="-362"/>
                  <a:pt x="21319" y="85"/>
                </a:cubicBezTo>
                <a:cubicBezTo>
                  <a:pt x="22939" y="465"/>
                  <a:pt x="24091" y="1890"/>
                  <a:pt x="24120" y="3544"/>
                </a:cubicBezTo>
                <a:cubicBezTo>
                  <a:pt x="23358" y="10671"/>
                  <a:pt x="21072" y="27681"/>
                  <a:pt x="16119" y="31483"/>
                </a:cubicBezTo>
                <a:cubicBezTo>
                  <a:pt x="14966" y="32405"/>
                  <a:pt x="13490" y="32813"/>
                  <a:pt x="12023" y="32623"/>
                </a:cubicBezTo>
                <a:cubicBezTo>
                  <a:pt x="11547" y="33668"/>
                  <a:pt x="10309" y="42126"/>
                  <a:pt x="9261" y="48968"/>
                </a:cubicBezTo>
                <a:cubicBezTo>
                  <a:pt x="8594" y="53435"/>
                  <a:pt x="7832" y="58471"/>
                  <a:pt x="6784" y="64078"/>
                </a:cubicBezTo>
                <a:cubicBezTo>
                  <a:pt x="6489" y="65674"/>
                  <a:pt x="5165" y="66881"/>
                  <a:pt x="3546" y="67024"/>
                </a:cubicBezTo>
                <a:close/>
              </a:path>
            </a:pathLst>
          </a:custGeom>
          <a:solidFill>
            <a:srgbClr val="363636"/>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86" name="Google Shape;176;p14">
            <a:extLst>
              <a:ext uri="{FF2B5EF4-FFF2-40B4-BE49-F238E27FC236}">
                <a16:creationId xmlns:a16="http://schemas.microsoft.com/office/drawing/2014/main" id="{68429B5D-BD6A-4471-913F-52A2E31587D4}"/>
              </a:ext>
            </a:extLst>
          </p:cNvPr>
          <p:cNvSpPr/>
          <p:nvPr/>
        </p:nvSpPr>
        <p:spPr>
          <a:xfrm>
            <a:off x="10642238" y="5441361"/>
            <a:ext cx="640589" cy="308405"/>
          </a:xfrm>
          <a:custGeom>
            <a:avLst/>
            <a:gdLst/>
            <a:ahLst/>
            <a:cxnLst/>
            <a:rect l="l" t="t" r="r" b="b"/>
            <a:pathLst>
              <a:path w="82162" h="39556" extrusionOk="0">
                <a:moveTo>
                  <a:pt x="-20" y="-8"/>
                </a:moveTo>
                <a:cubicBezTo>
                  <a:pt x="6238" y="7860"/>
                  <a:pt x="13401" y="14978"/>
                  <a:pt x="21316" y="21184"/>
                </a:cubicBezTo>
                <a:cubicBezTo>
                  <a:pt x="28955" y="27294"/>
                  <a:pt x="37880" y="31618"/>
                  <a:pt x="47415" y="33823"/>
                </a:cubicBezTo>
                <a:cubicBezTo>
                  <a:pt x="56520" y="36797"/>
                  <a:pt x="66541" y="34497"/>
                  <a:pt x="73418" y="27836"/>
                </a:cubicBezTo>
                <a:cubicBezTo>
                  <a:pt x="79085" y="19711"/>
                  <a:pt x="81752" y="9866"/>
                  <a:pt x="80943" y="-8"/>
                </a:cubicBezTo>
                <a:cubicBezTo>
                  <a:pt x="83552" y="10246"/>
                  <a:pt x="81866" y="21127"/>
                  <a:pt x="76275" y="30116"/>
                </a:cubicBezTo>
                <a:cubicBezTo>
                  <a:pt x="72951" y="34611"/>
                  <a:pt x="68055" y="37700"/>
                  <a:pt x="62559" y="38764"/>
                </a:cubicBezTo>
                <a:cubicBezTo>
                  <a:pt x="57244" y="39810"/>
                  <a:pt x="51777" y="39810"/>
                  <a:pt x="46462" y="38764"/>
                </a:cubicBezTo>
                <a:cubicBezTo>
                  <a:pt x="36185" y="36369"/>
                  <a:pt x="26698" y="31361"/>
                  <a:pt x="18935" y="24225"/>
                </a:cubicBezTo>
                <a:cubicBezTo>
                  <a:pt x="11201" y="17354"/>
                  <a:pt x="4781" y="9143"/>
                  <a:pt x="-20" y="-8"/>
                </a:cubicBezTo>
                <a:close/>
              </a:path>
            </a:pathLst>
          </a:custGeom>
          <a:solidFill>
            <a:srgbClr val="54595E"/>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87" name="Google Shape;148;p14">
            <a:extLst>
              <a:ext uri="{FF2B5EF4-FFF2-40B4-BE49-F238E27FC236}">
                <a16:creationId xmlns:a16="http://schemas.microsoft.com/office/drawing/2014/main" id="{FCB5C0C0-BB10-4856-983E-CAD4CF1E78B5}"/>
              </a:ext>
            </a:extLst>
          </p:cNvPr>
          <p:cNvSpPr/>
          <p:nvPr/>
        </p:nvSpPr>
        <p:spPr>
          <a:xfrm>
            <a:off x="11881066" y="1159981"/>
            <a:ext cx="138125" cy="5286444"/>
          </a:xfrm>
          <a:custGeom>
            <a:avLst/>
            <a:gdLst/>
            <a:ahLst/>
            <a:cxnLst/>
            <a:rect l="l" t="t" r="r" b="b"/>
            <a:pathLst>
              <a:path w="17716" h="678039" extrusionOk="0">
                <a:moveTo>
                  <a:pt x="17717" y="0"/>
                </a:moveTo>
                <a:lnTo>
                  <a:pt x="17717" y="678039"/>
                </a:lnTo>
                <a:lnTo>
                  <a:pt x="2477" y="678039"/>
                </a:lnTo>
                <a:lnTo>
                  <a:pt x="0" y="678039"/>
                </a:lnTo>
                <a:lnTo>
                  <a:pt x="0" y="128481"/>
                </a:lnTo>
                <a:lnTo>
                  <a:pt x="0" y="0"/>
                </a:lnTo>
                <a:lnTo>
                  <a:pt x="17717" y="0"/>
                </a:lnTo>
                <a:close/>
              </a:path>
            </a:pathLst>
          </a:custGeom>
          <a:solidFill>
            <a:srgbClr val="363636"/>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91" name="Google Shape;178;p14">
            <a:extLst>
              <a:ext uri="{FF2B5EF4-FFF2-40B4-BE49-F238E27FC236}">
                <a16:creationId xmlns:a16="http://schemas.microsoft.com/office/drawing/2014/main" id="{5B8A591B-D6A3-4365-A328-EA790701A1D5}"/>
              </a:ext>
            </a:extLst>
          </p:cNvPr>
          <p:cNvSpPr/>
          <p:nvPr/>
        </p:nvSpPr>
        <p:spPr>
          <a:xfrm>
            <a:off x="101785" y="2029828"/>
            <a:ext cx="862400" cy="862400"/>
          </a:xfrm>
          <a:prstGeom prst="ellipse">
            <a:avLst/>
          </a:prstGeom>
          <a:solidFill>
            <a:srgbClr val="0A4F38"/>
          </a:solidFill>
          <a:ln>
            <a:noFill/>
          </a:ln>
        </p:spPr>
        <p:txBody>
          <a:bodyPr spcFirstLastPara="1" wrap="square" lIns="121900" tIns="60933" rIns="121900" bIns="60933" anchor="ctr" anchorCtr="0">
            <a:noAutofit/>
          </a:bodyPr>
          <a:lstStyle/>
          <a:p>
            <a:pPr algn="ctr"/>
            <a:endParaRPr sz="4800">
              <a:solidFill>
                <a:srgbClr val="FFFFFF"/>
              </a:solidFill>
              <a:latin typeface="Calibri"/>
              <a:ea typeface="Calibri"/>
              <a:cs typeface="Calibri"/>
              <a:sym typeface="Calibri"/>
            </a:endParaRPr>
          </a:p>
        </p:txBody>
      </p:sp>
      <p:sp>
        <p:nvSpPr>
          <p:cNvPr id="92" name="Google Shape;181;p14">
            <a:extLst>
              <a:ext uri="{FF2B5EF4-FFF2-40B4-BE49-F238E27FC236}">
                <a16:creationId xmlns:a16="http://schemas.microsoft.com/office/drawing/2014/main" id="{C5505B3F-98D1-4B04-8731-CB6893C37B34}"/>
              </a:ext>
            </a:extLst>
          </p:cNvPr>
          <p:cNvSpPr/>
          <p:nvPr/>
        </p:nvSpPr>
        <p:spPr>
          <a:xfrm>
            <a:off x="283205" y="2217526"/>
            <a:ext cx="465968" cy="465668"/>
          </a:xfrm>
          <a:custGeom>
            <a:avLst/>
            <a:gdLst/>
            <a:ahLst/>
            <a:cxnLst/>
            <a:rect l="l" t="t" r="r" b="b"/>
            <a:pathLst>
              <a:path w="812734" h="812212" extrusionOk="0">
                <a:moveTo>
                  <a:pt x="794956" y="204322"/>
                </a:moveTo>
                <a:cubicBezTo>
                  <a:pt x="803845" y="204322"/>
                  <a:pt x="811465" y="196708"/>
                  <a:pt x="811465" y="187824"/>
                </a:cubicBezTo>
                <a:lnTo>
                  <a:pt x="811465" y="133254"/>
                </a:lnTo>
                <a:cubicBezTo>
                  <a:pt x="811465" y="123101"/>
                  <a:pt x="803845" y="116756"/>
                  <a:pt x="794956" y="116756"/>
                </a:cubicBezTo>
                <a:lnTo>
                  <a:pt x="262869" y="116756"/>
                </a:lnTo>
                <a:lnTo>
                  <a:pt x="262869" y="16498"/>
                </a:lnTo>
                <a:cubicBezTo>
                  <a:pt x="262869" y="7614"/>
                  <a:pt x="255250" y="0"/>
                  <a:pt x="246360" y="0"/>
                </a:cubicBezTo>
                <a:lnTo>
                  <a:pt x="126990" y="0"/>
                </a:lnTo>
                <a:cubicBezTo>
                  <a:pt x="118100" y="0"/>
                  <a:pt x="110481" y="7614"/>
                  <a:pt x="110481" y="16498"/>
                </a:cubicBezTo>
                <a:lnTo>
                  <a:pt x="110481" y="116756"/>
                </a:lnTo>
                <a:lnTo>
                  <a:pt x="16509" y="116756"/>
                </a:lnTo>
                <a:cubicBezTo>
                  <a:pt x="7619" y="116756"/>
                  <a:pt x="0" y="124370"/>
                  <a:pt x="0" y="133254"/>
                </a:cubicBezTo>
                <a:lnTo>
                  <a:pt x="0" y="187824"/>
                </a:lnTo>
                <a:cubicBezTo>
                  <a:pt x="0" y="196708"/>
                  <a:pt x="7619" y="204322"/>
                  <a:pt x="16509" y="204322"/>
                </a:cubicBezTo>
                <a:lnTo>
                  <a:pt x="110481" y="204322"/>
                </a:lnTo>
                <a:lnTo>
                  <a:pt x="110481" y="779216"/>
                </a:lnTo>
                <a:lnTo>
                  <a:pt x="16509" y="779216"/>
                </a:lnTo>
                <a:cubicBezTo>
                  <a:pt x="7619" y="779216"/>
                  <a:pt x="0" y="786831"/>
                  <a:pt x="0" y="795715"/>
                </a:cubicBezTo>
                <a:cubicBezTo>
                  <a:pt x="0" y="805867"/>
                  <a:pt x="7619" y="812213"/>
                  <a:pt x="16509" y="812213"/>
                </a:cubicBezTo>
                <a:lnTo>
                  <a:pt x="796226" y="812213"/>
                </a:lnTo>
                <a:cubicBezTo>
                  <a:pt x="805115" y="812213"/>
                  <a:pt x="812735" y="804598"/>
                  <a:pt x="812735" y="795715"/>
                </a:cubicBezTo>
                <a:cubicBezTo>
                  <a:pt x="812735" y="786831"/>
                  <a:pt x="805115" y="779216"/>
                  <a:pt x="796226" y="779216"/>
                </a:cubicBezTo>
                <a:lnTo>
                  <a:pt x="264139" y="779216"/>
                </a:lnTo>
                <a:lnTo>
                  <a:pt x="264139" y="204322"/>
                </a:lnTo>
                <a:lnTo>
                  <a:pt x="666696" y="204322"/>
                </a:lnTo>
                <a:lnTo>
                  <a:pt x="666696" y="272853"/>
                </a:lnTo>
                <a:lnTo>
                  <a:pt x="598122" y="323616"/>
                </a:lnTo>
                <a:lnTo>
                  <a:pt x="576534" y="323616"/>
                </a:lnTo>
                <a:cubicBezTo>
                  <a:pt x="566375" y="323616"/>
                  <a:pt x="560025" y="331230"/>
                  <a:pt x="560025" y="340114"/>
                </a:cubicBezTo>
                <a:lnTo>
                  <a:pt x="560025" y="449255"/>
                </a:lnTo>
                <a:cubicBezTo>
                  <a:pt x="560025" y="458138"/>
                  <a:pt x="567645" y="465753"/>
                  <a:pt x="576534" y="465753"/>
                </a:cubicBezTo>
                <a:lnTo>
                  <a:pt x="789877" y="465753"/>
                </a:lnTo>
                <a:cubicBezTo>
                  <a:pt x="800036" y="465753"/>
                  <a:pt x="806385" y="458138"/>
                  <a:pt x="806385" y="449255"/>
                </a:cubicBezTo>
                <a:lnTo>
                  <a:pt x="806385" y="340114"/>
                </a:lnTo>
                <a:cubicBezTo>
                  <a:pt x="806385" y="331230"/>
                  <a:pt x="798766" y="323616"/>
                  <a:pt x="789877" y="323616"/>
                </a:cubicBezTo>
                <a:lnTo>
                  <a:pt x="768288" y="323616"/>
                </a:lnTo>
                <a:lnTo>
                  <a:pt x="699714" y="272853"/>
                </a:lnTo>
                <a:lnTo>
                  <a:pt x="699714" y="204322"/>
                </a:lnTo>
                <a:lnTo>
                  <a:pt x="794956" y="204322"/>
                </a:lnTo>
                <a:close/>
                <a:moveTo>
                  <a:pt x="142229" y="34265"/>
                </a:moveTo>
                <a:lnTo>
                  <a:pt x="212073" y="34265"/>
                </a:lnTo>
                <a:lnTo>
                  <a:pt x="142229" y="96450"/>
                </a:lnTo>
                <a:lnTo>
                  <a:pt x="142229" y="34265"/>
                </a:lnTo>
                <a:close/>
                <a:moveTo>
                  <a:pt x="142229" y="157366"/>
                </a:moveTo>
                <a:lnTo>
                  <a:pt x="212073" y="213206"/>
                </a:lnTo>
                <a:lnTo>
                  <a:pt x="142229" y="275391"/>
                </a:lnTo>
                <a:lnTo>
                  <a:pt x="142229" y="157366"/>
                </a:lnTo>
                <a:close/>
                <a:moveTo>
                  <a:pt x="142229" y="336307"/>
                </a:moveTo>
                <a:lnTo>
                  <a:pt x="212073" y="392146"/>
                </a:lnTo>
                <a:lnTo>
                  <a:pt x="142229" y="454331"/>
                </a:lnTo>
                <a:lnTo>
                  <a:pt x="142229" y="336307"/>
                </a:lnTo>
                <a:close/>
                <a:moveTo>
                  <a:pt x="142229" y="515247"/>
                </a:moveTo>
                <a:lnTo>
                  <a:pt x="215883" y="573625"/>
                </a:lnTo>
                <a:lnTo>
                  <a:pt x="142229" y="638348"/>
                </a:lnTo>
                <a:lnTo>
                  <a:pt x="142229" y="515247"/>
                </a:lnTo>
                <a:close/>
                <a:moveTo>
                  <a:pt x="228582" y="779216"/>
                </a:moveTo>
                <a:lnTo>
                  <a:pt x="143498" y="779216"/>
                </a:lnTo>
                <a:lnTo>
                  <a:pt x="143498" y="700534"/>
                </a:lnTo>
                <a:lnTo>
                  <a:pt x="228582" y="769064"/>
                </a:lnTo>
                <a:lnTo>
                  <a:pt x="228582" y="779216"/>
                </a:lnTo>
                <a:close/>
                <a:moveTo>
                  <a:pt x="228582" y="723377"/>
                </a:moveTo>
                <a:lnTo>
                  <a:pt x="160007" y="668807"/>
                </a:lnTo>
                <a:lnTo>
                  <a:pt x="228582" y="607890"/>
                </a:lnTo>
                <a:lnTo>
                  <a:pt x="228582" y="723377"/>
                </a:lnTo>
                <a:close/>
                <a:moveTo>
                  <a:pt x="228582" y="539360"/>
                </a:moveTo>
                <a:lnTo>
                  <a:pt x="160007" y="484790"/>
                </a:lnTo>
                <a:lnTo>
                  <a:pt x="228582" y="423873"/>
                </a:lnTo>
                <a:lnTo>
                  <a:pt x="228582" y="539360"/>
                </a:lnTo>
                <a:close/>
                <a:moveTo>
                  <a:pt x="228582" y="360419"/>
                </a:moveTo>
                <a:lnTo>
                  <a:pt x="160007" y="305849"/>
                </a:lnTo>
                <a:lnTo>
                  <a:pt x="228582" y="244933"/>
                </a:lnTo>
                <a:lnTo>
                  <a:pt x="228582" y="360419"/>
                </a:lnTo>
                <a:close/>
                <a:moveTo>
                  <a:pt x="228582" y="181479"/>
                </a:moveTo>
                <a:lnTo>
                  <a:pt x="160007" y="126908"/>
                </a:lnTo>
                <a:lnTo>
                  <a:pt x="228582" y="65992"/>
                </a:lnTo>
                <a:lnTo>
                  <a:pt x="228582" y="181479"/>
                </a:lnTo>
                <a:close/>
                <a:moveTo>
                  <a:pt x="711143" y="323616"/>
                </a:moveTo>
                <a:lnTo>
                  <a:pt x="653998" y="323616"/>
                </a:lnTo>
                <a:lnTo>
                  <a:pt x="681935" y="302041"/>
                </a:lnTo>
                <a:lnTo>
                  <a:pt x="711143" y="323616"/>
                </a:lnTo>
                <a:close/>
              </a:path>
            </a:pathLst>
          </a:custGeom>
          <a:solidFill>
            <a:srgbClr val="FFFFFF"/>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93" name="Google Shape;180;p14">
            <a:extLst>
              <a:ext uri="{FF2B5EF4-FFF2-40B4-BE49-F238E27FC236}">
                <a16:creationId xmlns:a16="http://schemas.microsoft.com/office/drawing/2014/main" id="{33182A73-4619-424D-A490-0ACCA6B2CACF}"/>
              </a:ext>
            </a:extLst>
          </p:cNvPr>
          <p:cNvSpPr/>
          <p:nvPr/>
        </p:nvSpPr>
        <p:spPr>
          <a:xfrm>
            <a:off x="97147" y="3181615"/>
            <a:ext cx="862400" cy="862400"/>
          </a:xfrm>
          <a:prstGeom prst="ellipse">
            <a:avLst/>
          </a:prstGeom>
          <a:solidFill>
            <a:srgbClr val="0A4F38"/>
          </a:solidFill>
          <a:ln>
            <a:noFill/>
          </a:ln>
        </p:spPr>
        <p:txBody>
          <a:bodyPr spcFirstLastPara="1" wrap="square" lIns="121900" tIns="60933" rIns="121900" bIns="60933" anchor="ctr" anchorCtr="0">
            <a:noAutofit/>
          </a:bodyPr>
          <a:lstStyle/>
          <a:p>
            <a:pPr algn="ctr"/>
            <a:endParaRPr sz="4800">
              <a:solidFill>
                <a:srgbClr val="FFFFFF"/>
              </a:solidFill>
              <a:latin typeface="Calibri"/>
              <a:ea typeface="Calibri"/>
              <a:cs typeface="Calibri"/>
              <a:sym typeface="Calibri"/>
            </a:endParaRPr>
          </a:p>
        </p:txBody>
      </p:sp>
      <p:sp>
        <p:nvSpPr>
          <p:cNvPr id="94" name="Google Shape;183;p14">
            <a:extLst>
              <a:ext uri="{FF2B5EF4-FFF2-40B4-BE49-F238E27FC236}">
                <a16:creationId xmlns:a16="http://schemas.microsoft.com/office/drawing/2014/main" id="{9A949147-7C72-46AB-A3BA-D1382B81A737}"/>
              </a:ext>
            </a:extLst>
          </p:cNvPr>
          <p:cNvSpPr/>
          <p:nvPr/>
        </p:nvSpPr>
        <p:spPr>
          <a:xfrm>
            <a:off x="307588" y="3392210"/>
            <a:ext cx="441585" cy="441301"/>
          </a:xfrm>
          <a:custGeom>
            <a:avLst/>
            <a:gdLst/>
            <a:ahLst/>
            <a:cxnLst/>
            <a:rect l="l" t="t" r="r" b="b"/>
            <a:pathLst>
              <a:path w="812734" h="812212" extrusionOk="0">
                <a:moveTo>
                  <a:pt x="739589" y="671939"/>
                </a:moveTo>
                <a:lnTo>
                  <a:pt x="566883" y="671939"/>
                </a:lnTo>
                <a:lnTo>
                  <a:pt x="566883" y="635135"/>
                </a:lnTo>
                <a:lnTo>
                  <a:pt x="723080" y="635135"/>
                </a:lnTo>
                <a:cubicBezTo>
                  <a:pt x="733239" y="635135"/>
                  <a:pt x="739589" y="627521"/>
                  <a:pt x="739589" y="618638"/>
                </a:cubicBezTo>
                <a:lnTo>
                  <a:pt x="739589" y="472693"/>
                </a:lnTo>
                <a:cubicBezTo>
                  <a:pt x="739589" y="406700"/>
                  <a:pt x="686253" y="353399"/>
                  <a:pt x="620218" y="353399"/>
                </a:cubicBezTo>
                <a:lnTo>
                  <a:pt x="451322" y="353399"/>
                </a:lnTo>
                <a:cubicBezTo>
                  <a:pt x="442432" y="353399"/>
                  <a:pt x="434813" y="361013"/>
                  <a:pt x="434813" y="369898"/>
                </a:cubicBezTo>
                <a:lnTo>
                  <a:pt x="434813" y="462540"/>
                </a:lnTo>
                <a:lnTo>
                  <a:pt x="29716" y="5670"/>
                </a:lnTo>
                <a:cubicBezTo>
                  <a:pt x="23366" y="-675"/>
                  <a:pt x="13207" y="-1944"/>
                  <a:pt x="6858" y="3133"/>
                </a:cubicBezTo>
                <a:cubicBezTo>
                  <a:pt x="-762" y="8209"/>
                  <a:pt x="-2032" y="18361"/>
                  <a:pt x="3048" y="25975"/>
                </a:cubicBezTo>
                <a:lnTo>
                  <a:pt x="58923" y="113542"/>
                </a:lnTo>
                <a:lnTo>
                  <a:pt x="65273" y="432082"/>
                </a:lnTo>
                <a:cubicBezTo>
                  <a:pt x="29716" y="440966"/>
                  <a:pt x="1778" y="472693"/>
                  <a:pt x="1778" y="510766"/>
                </a:cubicBezTo>
                <a:cubicBezTo>
                  <a:pt x="1778" y="556452"/>
                  <a:pt x="38605" y="593256"/>
                  <a:pt x="84321" y="593256"/>
                </a:cubicBezTo>
                <a:cubicBezTo>
                  <a:pt x="128768" y="593256"/>
                  <a:pt x="165595" y="556452"/>
                  <a:pt x="165595" y="510766"/>
                </a:cubicBezTo>
                <a:cubicBezTo>
                  <a:pt x="165595" y="471424"/>
                  <a:pt x="136387" y="437158"/>
                  <a:pt x="99560" y="430813"/>
                </a:cubicBezTo>
                <a:lnTo>
                  <a:pt x="94480" y="168113"/>
                </a:lnTo>
                <a:lnTo>
                  <a:pt x="311633" y="510766"/>
                </a:lnTo>
                <a:cubicBezTo>
                  <a:pt x="310363" y="513303"/>
                  <a:pt x="310363" y="514572"/>
                  <a:pt x="310363" y="517111"/>
                </a:cubicBezTo>
                <a:lnTo>
                  <a:pt x="310363" y="616099"/>
                </a:lnTo>
                <a:cubicBezTo>
                  <a:pt x="310363" y="626252"/>
                  <a:pt x="317983" y="632597"/>
                  <a:pt x="326872" y="632597"/>
                </a:cubicBezTo>
                <a:lnTo>
                  <a:pt x="434813" y="632597"/>
                </a:lnTo>
                <a:lnTo>
                  <a:pt x="434813" y="669401"/>
                </a:lnTo>
                <a:lnTo>
                  <a:pt x="263377" y="669401"/>
                </a:lnTo>
                <a:cubicBezTo>
                  <a:pt x="222740" y="669401"/>
                  <a:pt x="190993" y="702397"/>
                  <a:pt x="190993" y="741738"/>
                </a:cubicBezTo>
                <a:cubicBezTo>
                  <a:pt x="190993" y="781079"/>
                  <a:pt x="224010" y="814077"/>
                  <a:pt x="263377" y="814077"/>
                </a:cubicBezTo>
                <a:lnTo>
                  <a:pt x="740858" y="814077"/>
                </a:lnTo>
                <a:cubicBezTo>
                  <a:pt x="780225" y="814077"/>
                  <a:pt x="813243" y="781079"/>
                  <a:pt x="813243" y="741738"/>
                </a:cubicBezTo>
                <a:cubicBezTo>
                  <a:pt x="813243" y="703666"/>
                  <a:pt x="780225" y="671939"/>
                  <a:pt x="739589" y="671939"/>
                </a:cubicBezTo>
                <a:close/>
                <a:moveTo>
                  <a:pt x="465291" y="731586"/>
                </a:moveTo>
                <a:lnTo>
                  <a:pt x="524976" y="731586"/>
                </a:lnTo>
                <a:cubicBezTo>
                  <a:pt x="535135" y="731586"/>
                  <a:pt x="541485" y="739201"/>
                  <a:pt x="541485" y="748083"/>
                </a:cubicBezTo>
                <a:cubicBezTo>
                  <a:pt x="541485" y="756968"/>
                  <a:pt x="533865" y="764582"/>
                  <a:pt x="524976" y="764582"/>
                </a:cubicBezTo>
                <a:lnTo>
                  <a:pt x="465291" y="764582"/>
                </a:lnTo>
                <a:cubicBezTo>
                  <a:pt x="456401" y="764582"/>
                  <a:pt x="448782" y="756968"/>
                  <a:pt x="448782" y="748083"/>
                </a:cubicBezTo>
                <a:cubicBezTo>
                  <a:pt x="447512" y="739201"/>
                  <a:pt x="456401" y="731586"/>
                  <a:pt x="465291" y="731586"/>
                </a:cubicBezTo>
                <a:close/>
                <a:moveTo>
                  <a:pt x="305284" y="731586"/>
                </a:moveTo>
                <a:lnTo>
                  <a:pt x="364969" y="731586"/>
                </a:lnTo>
                <a:cubicBezTo>
                  <a:pt x="375128" y="731586"/>
                  <a:pt x="381477" y="739201"/>
                  <a:pt x="381477" y="748083"/>
                </a:cubicBezTo>
                <a:cubicBezTo>
                  <a:pt x="381477" y="756968"/>
                  <a:pt x="373858" y="764582"/>
                  <a:pt x="364969" y="764582"/>
                </a:cubicBezTo>
                <a:lnTo>
                  <a:pt x="305284" y="764582"/>
                </a:lnTo>
                <a:cubicBezTo>
                  <a:pt x="295125" y="764582"/>
                  <a:pt x="288775" y="756968"/>
                  <a:pt x="288775" y="748083"/>
                </a:cubicBezTo>
                <a:cubicBezTo>
                  <a:pt x="288775" y="739201"/>
                  <a:pt x="296394" y="731586"/>
                  <a:pt x="305284" y="731586"/>
                </a:cubicBezTo>
                <a:close/>
                <a:moveTo>
                  <a:pt x="683713" y="765851"/>
                </a:moveTo>
                <a:lnTo>
                  <a:pt x="624028" y="765851"/>
                </a:lnTo>
                <a:cubicBezTo>
                  <a:pt x="613869" y="765851"/>
                  <a:pt x="607519" y="758237"/>
                  <a:pt x="607519" y="749352"/>
                </a:cubicBezTo>
                <a:cubicBezTo>
                  <a:pt x="607519" y="739201"/>
                  <a:pt x="615139" y="732855"/>
                  <a:pt x="624028" y="732855"/>
                </a:cubicBezTo>
                <a:lnTo>
                  <a:pt x="683713" y="732855"/>
                </a:lnTo>
                <a:cubicBezTo>
                  <a:pt x="693872" y="732855"/>
                  <a:pt x="700222" y="740469"/>
                  <a:pt x="700222" y="749352"/>
                </a:cubicBezTo>
                <a:cubicBezTo>
                  <a:pt x="701492" y="756968"/>
                  <a:pt x="693872" y="765851"/>
                  <a:pt x="683713" y="765851"/>
                </a:cubicBezTo>
                <a:close/>
              </a:path>
            </a:pathLst>
          </a:custGeom>
          <a:solidFill>
            <a:srgbClr val="FFFFFF"/>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95" name="Google Shape;179;p14">
            <a:extLst>
              <a:ext uri="{FF2B5EF4-FFF2-40B4-BE49-F238E27FC236}">
                <a16:creationId xmlns:a16="http://schemas.microsoft.com/office/drawing/2014/main" id="{688AD6B1-E9E9-46DF-B1F0-A2F00B8604EB}"/>
              </a:ext>
            </a:extLst>
          </p:cNvPr>
          <p:cNvSpPr/>
          <p:nvPr/>
        </p:nvSpPr>
        <p:spPr>
          <a:xfrm>
            <a:off x="97147" y="4436584"/>
            <a:ext cx="862400" cy="862400"/>
          </a:xfrm>
          <a:prstGeom prst="ellipse">
            <a:avLst/>
          </a:prstGeom>
          <a:solidFill>
            <a:srgbClr val="0A4F38"/>
          </a:solidFill>
          <a:ln>
            <a:noFill/>
          </a:ln>
        </p:spPr>
        <p:txBody>
          <a:bodyPr spcFirstLastPara="1" wrap="square" lIns="121900" tIns="60933" rIns="121900" bIns="60933" anchor="ctr" anchorCtr="0">
            <a:noAutofit/>
          </a:bodyPr>
          <a:lstStyle/>
          <a:p>
            <a:pPr algn="ctr"/>
            <a:endParaRPr sz="4800">
              <a:solidFill>
                <a:srgbClr val="FFFFFF"/>
              </a:solidFill>
              <a:latin typeface="Calibri"/>
              <a:ea typeface="Calibri"/>
              <a:cs typeface="Calibri"/>
              <a:sym typeface="Calibri"/>
            </a:endParaRPr>
          </a:p>
        </p:txBody>
      </p:sp>
      <p:sp>
        <p:nvSpPr>
          <p:cNvPr id="96" name="Google Shape;182;p14">
            <a:extLst>
              <a:ext uri="{FF2B5EF4-FFF2-40B4-BE49-F238E27FC236}">
                <a16:creationId xmlns:a16="http://schemas.microsoft.com/office/drawing/2014/main" id="{2354DF29-5A1A-4A94-94E2-B2F8066FFEBE}"/>
              </a:ext>
            </a:extLst>
          </p:cNvPr>
          <p:cNvSpPr/>
          <p:nvPr/>
        </p:nvSpPr>
        <p:spPr>
          <a:xfrm>
            <a:off x="277812" y="4691752"/>
            <a:ext cx="501185" cy="352171"/>
          </a:xfrm>
          <a:custGeom>
            <a:avLst/>
            <a:gdLst/>
            <a:ahLst/>
            <a:cxnLst/>
            <a:rect l="l" t="t" r="r" b="b"/>
            <a:pathLst>
              <a:path w="812734" h="571087" extrusionOk="0">
                <a:moveTo>
                  <a:pt x="791146" y="546975"/>
                </a:moveTo>
                <a:lnTo>
                  <a:pt x="758129" y="546975"/>
                </a:lnTo>
                <a:lnTo>
                  <a:pt x="758129" y="16498"/>
                </a:lnTo>
                <a:cubicBezTo>
                  <a:pt x="758129" y="7615"/>
                  <a:pt x="750510" y="0"/>
                  <a:pt x="741621" y="0"/>
                </a:cubicBezTo>
                <a:cubicBezTo>
                  <a:pt x="732731" y="0"/>
                  <a:pt x="725112" y="7615"/>
                  <a:pt x="725112" y="16498"/>
                </a:cubicBezTo>
                <a:lnTo>
                  <a:pt x="725112" y="39342"/>
                </a:lnTo>
                <a:lnTo>
                  <a:pt x="77464" y="39342"/>
                </a:lnTo>
                <a:lnTo>
                  <a:pt x="77464" y="16498"/>
                </a:lnTo>
                <a:cubicBezTo>
                  <a:pt x="77464" y="7615"/>
                  <a:pt x="69844" y="0"/>
                  <a:pt x="60955" y="0"/>
                </a:cubicBezTo>
                <a:cubicBezTo>
                  <a:pt x="52066" y="0"/>
                  <a:pt x="44446" y="7615"/>
                  <a:pt x="44446" y="16498"/>
                </a:cubicBezTo>
                <a:lnTo>
                  <a:pt x="44446" y="546975"/>
                </a:lnTo>
                <a:lnTo>
                  <a:pt x="16509" y="546975"/>
                </a:lnTo>
                <a:cubicBezTo>
                  <a:pt x="7620" y="546975"/>
                  <a:pt x="0" y="554589"/>
                  <a:pt x="0" y="563473"/>
                </a:cubicBezTo>
                <a:cubicBezTo>
                  <a:pt x="0" y="572357"/>
                  <a:pt x="7620" y="579971"/>
                  <a:pt x="16509" y="579971"/>
                </a:cubicBezTo>
                <a:lnTo>
                  <a:pt x="107941" y="579971"/>
                </a:lnTo>
                <a:cubicBezTo>
                  <a:pt x="116831" y="579971"/>
                  <a:pt x="124450" y="572357"/>
                  <a:pt x="124450" y="563473"/>
                </a:cubicBezTo>
                <a:cubicBezTo>
                  <a:pt x="124450" y="554589"/>
                  <a:pt x="116831" y="546975"/>
                  <a:pt x="107941" y="546975"/>
                </a:cubicBezTo>
                <a:lnTo>
                  <a:pt x="80003" y="546975"/>
                </a:lnTo>
                <a:lnTo>
                  <a:pt x="80003" y="232242"/>
                </a:lnTo>
                <a:lnTo>
                  <a:pt x="727651" y="232242"/>
                </a:lnTo>
                <a:lnTo>
                  <a:pt x="727651" y="546975"/>
                </a:lnTo>
                <a:lnTo>
                  <a:pt x="704793" y="546975"/>
                </a:lnTo>
                <a:cubicBezTo>
                  <a:pt x="695904" y="546975"/>
                  <a:pt x="688285" y="554589"/>
                  <a:pt x="688285" y="563473"/>
                </a:cubicBezTo>
                <a:cubicBezTo>
                  <a:pt x="688285" y="572357"/>
                  <a:pt x="695904" y="579971"/>
                  <a:pt x="704793" y="579971"/>
                </a:cubicBezTo>
                <a:lnTo>
                  <a:pt x="796226" y="579971"/>
                </a:lnTo>
                <a:cubicBezTo>
                  <a:pt x="805116" y="579971"/>
                  <a:pt x="812735" y="572357"/>
                  <a:pt x="812735" y="563473"/>
                </a:cubicBezTo>
                <a:cubicBezTo>
                  <a:pt x="812735" y="554589"/>
                  <a:pt x="800036" y="546975"/>
                  <a:pt x="791146" y="546975"/>
                </a:cubicBezTo>
                <a:close/>
                <a:moveTo>
                  <a:pt x="255250" y="197977"/>
                </a:moveTo>
                <a:lnTo>
                  <a:pt x="420337" y="72338"/>
                </a:lnTo>
                <a:lnTo>
                  <a:pt x="567645" y="72338"/>
                </a:lnTo>
                <a:lnTo>
                  <a:pt x="388589" y="197977"/>
                </a:lnTo>
                <a:lnTo>
                  <a:pt x="255250" y="197977"/>
                </a:lnTo>
                <a:close/>
                <a:moveTo>
                  <a:pt x="186675" y="72338"/>
                </a:moveTo>
                <a:lnTo>
                  <a:pt x="76194" y="149752"/>
                </a:lnTo>
                <a:lnTo>
                  <a:pt x="76194" y="72338"/>
                </a:lnTo>
                <a:lnTo>
                  <a:pt x="186675" y="72338"/>
                </a:lnTo>
                <a:close/>
                <a:moveTo>
                  <a:pt x="655268" y="197977"/>
                </a:moveTo>
                <a:lnTo>
                  <a:pt x="723842" y="147214"/>
                </a:lnTo>
                <a:lnTo>
                  <a:pt x="723842" y="197977"/>
                </a:lnTo>
                <a:lnTo>
                  <a:pt x="655268" y="197977"/>
                </a:lnTo>
                <a:close/>
              </a:path>
            </a:pathLst>
          </a:custGeom>
          <a:solidFill>
            <a:srgbClr val="FFFFFF"/>
          </a:solidFill>
          <a:ln>
            <a:noFill/>
          </a:ln>
        </p:spPr>
        <p:txBody>
          <a:bodyPr spcFirstLastPara="1" wrap="square" lIns="121900" tIns="60933" rIns="121900" bIns="60933" anchor="ctr" anchorCtr="0">
            <a:noAutofit/>
          </a:bodyPr>
          <a:lstStyle/>
          <a:p>
            <a:endParaRPr sz="4800">
              <a:solidFill>
                <a:srgbClr val="999999"/>
              </a:solidFill>
              <a:latin typeface="Calibri"/>
              <a:ea typeface="Calibri"/>
              <a:cs typeface="Calibri"/>
              <a:sym typeface="Calibri"/>
            </a:endParaRPr>
          </a:p>
        </p:txBody>
      </p:sp>
      <p:sp>
        <p:nvSpPr>
          <p:cNvPr id="98" name="Title 1">
            <a:extLst>
              <a:ext uri="{FF2B5EF4-FFF2-40B4-BE49-F238E27FC236}">
                <a16:creationId xmlns:a16="http://schemas.microsoft.com/office/drawing/2014/main" id="{1AA2D619-2510-406D-8C0B-0F58317D41F1}"/>
              </a:ext>
            </a:extLst>
          </p:cNvPr>
          <p:cNvSpPr txBox="1">
            <a:spLocks/>
          </p:cNvSpPr>
          <p:nvPr/>
        </p:nvSpPr>
        <p:spPr>
          <a:xfrm>
            <a:off x="1149081" y="1503151"/>
            <a:ext cx="8404228" cy="2041459"/>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algn="ctr" fontAlgn="base">
              <a:spcAft>
                <a:spcPct val="0"/>
              </a:spcAft>
            </a:pPr>
            <a:r>
              <a:rPr lang="en-GB" sz="2400">
                <a:solidFill>
                  <a:srgbClr val="00A7B5"/>
                </a:solidFill>
                <a:latin typeface="Calibri" panose="020F0502020204030204"/>
              </a:rPr>
              <a:t>A builders’ merchants sell and hire out materials and equipment to the public and the building industry, including tradesmen.</a:t>
            </a:r>
          </a:p>
          <a:p>
            <a:pPr algn="ctr" fontAlgn="base">
              <a:spcAft>
                <a:spcPct val="0"/>
              </a:spcAft>
            </a:pPr>
            <a:endParaRPr lang="en-GB" sz="1200">
              <a:solidFill>
                <a:srgbClr val="00A7B5"/>
              </a:solidFill>
              <a:latin typeface="Calibri" panose="020F0502020204030204"/>
            </a:endParaRPr>
          </a:p>
        </p:txBody>
      </p:sp>
      <p:sp>
        <p:nvSpPr>
          <p:cNvPr id="99" name="Title 1">
            <a:extLst>
              <a:ext uri="{FF2B5EF4-FFF2-40B4-BE49-F238E27FC236}">
                <a16:creationId xmlns:a16="http://schemas.microsoft.com/office/drawing/2014/main" id="{E99EAB7D-A437-47E8-BB9C-29250E6BCA6D}"/>
              </a:ext>
            </a:extLst>
          </p:cNvPr>
          <p:cNvSpPr txBox="1">
            <a:spLocks/>
          </p:cNvSpPr>
          <p:nvPr/>
        </p:nvSpPr>
        <p:spPr>
          <a:xfrm>
            <a:off x="1085523" y="4122755"/>
            <a:ext cx="8404228" cy="2041459"/>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algn="ctr" fontAlgn="base">
              <a:spcAft>
                <a:spcPct val="0"/>
              </a:spcAft>
            </a:pPr>
            <a:r>
              <a:rPr lang="en-GB" sz="2400">
                <a:solidFill>
                  <a:srgbClr val="00A7B5"/>
                </a:solidFill>
                <a:latin typeface="Calibri" panose="020F0502020204030204"/>
              </a:rPr>
              <a:t>Some of the jobs include: Sales, manager, driver, warehouse &amp; designer</a:t>
            </a:r>
          </a:p>
          <a:p>
            <a:pPr algn="ctr" fontAlgn="base">
              <a:spcAft>
                <a:spcPct val="0"/>
              </a:spcAft>
            </a:pPr>
            <a:r>
              <a:rPr lang="en-GB" sz="2400">
                <a:solidFill>
                  <a:srgbClr val="00A7B5"/>
                </a:solidFill>
                <a:latin typeface="Calibri" panose="020F0502020204030204"/>
              </a:rPr>
              <a:t>Some of the departments are: HR, Apprenticeships, Branch, Finance, Legal &amp; IT</a:t>
            </a:r>
          </a:p>
          <a:p>
            <a:pPr algn="ctr" fontAlgn="base">
              <a:spcAft>
                <a:spcPct val="0"/>
              </a:spcAft>
            </a:pPr>
            <a:endParaRPr lang="en-GB" sz="1200">
              <a:solidFill>
                <a:srgbClr val="00A7B5"/>
              </a:solidFill>
              <a:latin typeface="Calibri" panose="020F0502020204030204"/>
            </a:endParaRPr>
          </a:p>
        </p:txBody>
      </p:sp>
      <p:sp>
        <p:nvSpPr>
          <p:cNvPr id="101" name="Subtitle 2">
            <a:extLst>
              <a:ext uri="{FF2B5EF4-FFF2-40B4-BE49-F238E27FC236}">
                <a16:creationId xmlns:a16="http://schemas.microsoft.com/office/drawing/2014/main" id="{8DB13451-BD44-4E84-8B70-63D87C06DC6F}"/>
              </a:ext>
            </a:extLst>
          </p:cNvPr>
          <p:cNvSpPr txBox="1">
            <a:spLocks/>
          </p:cNvSpPr>
          <p:nvPr/>
        </p:nvSpPr>
        <p:spPr>
          <a:xfrm>
            <a:off x="528347" y="429628"/>
            <a:ext cx="8866324" cy="928830"/>
          </a:xfrm>
          <a:prstGeom prst="roundRect">
            <a:avLst/>
          </a:prstGeom>
          <a:solidFill>
            <a:srgbClr val="00A7B5"/>
          </a:solid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altLang="en-US" sz="6000" b="1">
                <a:solidFill>
                  <a:schemeClr val="bg1"/>
                </a:solidFill>
              </a:rPr>
              <a:t>Builders Merchants</a:t>
            </a:r>
            <a:endParaRPr lang="en-GB" sz="6000" b="1">
              <a:solidFill>
                <a:schemeClr val="bg1"/>
              </a:solidFill>
            </a:endParaRPr>
          </a:p>
        </p:txBody>
      </p:sp>
      <p:pic>
        <p:nvPicPr>
          <p:cNvPr id="3" name="Picture 2" descr="Logo, company name&#10;&#10;Description automatically generated">
            <a:extLst>
              <a:ext uri="{FF2B5EF4-FFF2-40B4-BE49-F238E27FC236}">
                <a16:creationId xmlns:a16="http://schemas.microsoft.com/office/drawing/2014/main" id="{9B037E9A-D203-C380-34AE-A7646FCF2865}"/>
              </a:ext>
            </a:extLst>
          </p:cNvPr>
          <p:cNvPicPr>
            <a:picLocks noChangeAspect="1"/>
          </p:cNvPicPr>
          <p:nvPr/>
        </p:nvPicPr>
        <p:blipFill>
          <a:blip r:embed="rId4"/>
          <a:stretch>
            <a:fillRect/>
          </a:stretch>
        </p:blipFill>
        <p:spPr>
          <a:xfrm>
            <a:off x="1010855" y="5934919"/>
            <a:ext cx="910543" cy="920189"/>
          </a:xfrm>
          <a:prstGeom prst="rect">
            <a:avLst/>
          </a:prstGeom>
        </p:spPr>
      </p:pic>
    </p:spTree>
    <p:extLst>
      <p:ext uri="{BB962C8B-B14F-4D97-AF65-F5344CB8AC3E}">
        <p14:creationId xmlns:p14="http://schemas.microsoft.com/office/powerpoint/2010/main" val="37987072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8"/>
          <p:cNvSpPr>
            <a:spLocks noChangeArrowheads="1"/>
          </p:cNvSpPr>
          <p:nvPr/>
        </p:nvSpPr>
        <p:spPr bwMode="auto">
          <a:xfrm>
            <a:off x="8869364" y="5105802"/>
            <a:ext cx="332263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defTabSz="914377" eaLnBrk="0" fontAlgn="base" hangingPunct="0">
              <a:spcBef>
                <a:spcPct val="0"/>
              </a:spcBef>
              <a:spcAft>
                <a:spcPct val="0"/>
              </a:spcAft>
            </a:pPr>
            <a:r>
              <a:rPr lang="en-GB" altLang="en-US" sz="2000" b="1" i="1">
                <a:solidFill>
                  <a:prstClr val="white"/>
                </a:solidFill>
                <a:latin typeface="Calibri" panose="020F0502020204030204"/>
              </a:rPr>
              <a:t>“When my placement ended, I felt incredibly motivated and eager to do all that’s necessary to work in this field of work in the near future.”</a:t>
            </a:r>
          </a:p>
        </p:txBody>
      </p:sp>
      <p:sp>
        <p:nvSpPr>
          <p:cNvPr id="5" name="Title 1"/>
          <p:cNvSpPr txBox="1">
            <a:spLocks/>
          </p:cNvSpPr>
          <p:nvPr/>
        </p:nvSpPr>
        <p:spPr>
          <a:xfrm>
            <a:off x="1380315" y="1989885"/>
            <a:ext cx="9594376" cy="2639171"/>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algn="ctr" fontAlgn="base">
              <a:spcAft>
                <a:spcPct val="0"/>
              </a:spcAft>
            </a:pPr>
            <a:r>
              <a:rPr lang="en-GB" sz="5400">
                <a:solidFill>
                  <a:srgbClr val="00A7B5"/>
                </a:solidFill>
                <a:latin typeface="Calibri" panose="020F0502020204030204"/>
                <a:cs typeface="Arial"/>
              </a:rPr>
              <a:t>Now it’s time to find out about our volunteers' careers! </a:t>
            </a:r>
            <a:endParaRPr lang="en-GB" sz="5400">
              <a:solidFill>
                <a:srgbClr val="00A7B5"/>
              </a:solidFill>
              <a:latin typeface="Calibri" panose="020F0502020204030204"/>
            </a:endParaRPr>
          </a:p>
        </p:txBody>
      </p:sp>
      <p:pic>
        <p:nvPicPr>
          <p:cNvPr id="6" name="Picture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902" y="6109643"/>
            <a:ext cx="772101" cy="63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Logo, company name&#10;&#10;Description automatically generated">
            <a:extLst>
              <a:ext uri="{FF2B5EF4-FFF2-40B4-BE49-F238E27FC236}">
                <a16:creationId xmlns:a16="http://schemas.microsoft.com/office/drawing/2014/main" id="{C2E5730D-F7CD-4B1E-87FA-25C441FB2577}"/>
              </a:ext>
            </a:extLst>
          </p:cNvPr>
          <p:cNvPicPr>
            <a:picLocks noChangeAspect="1"/>
          </p:cNvPicPr>
          <p:nvPr/>
        </p:nvPicPr>
        <p:blipFill>
          <a:blip r:embed="rId4"/>
          <a:stretch>
            <a:fillRect/>
          </a:stretch>
        </p:blipFill>
        <p:spPr>
          <a:xfrm>
            <a:off x="1039792" y="5934919"/>
            <a:ext cx="910543" cy="920189"/>
          </a:xfrm>
          <a:prstGeom prst="rect">
            <a:avLst/>
          </a:prstGeom>
        </p:spPr>
      </p:pic>
    </p:spTree>
    <p:extLst>
      <p:ext uri="{BB962C8B-B14F-4D97-AF65-F5344CB8AC3E}">
        <p14:creationId xmlns:p14="http://schemas.microsoft.com/office/powerpoint/2010/main" val="6932954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065320" y="842384"/>
            <a:ext cx="9827867" cy="774417"/>
          </a:xfrm>
          <a:prstGeom prst="rect">
            <a:avLst/>
          </a:prstGeom>
        </p:spPr>
        <p:txBody>
          <a:bodyPr vert="horz" lIns="0" tIns="0" rIns="0" bIns="0" rtlCol="0" anchor="ctr" anchorCtr="0">
            <a:noAutofit/>
          </a:bodyPr>
          <a:lstStyle>
            <a:lvl1pPr algn="l" defTabSz="685814" rtl="0" eaLnBrk="1" latinLnBrk="0" hangingPunct="1">
              <a:spcBef>
                <a:spcPct val="0"/>
              </a:spcBef>
              <a:buNone/>
              <a:defRPr sz="2000" b="1" kern="1200">
                <a:solidFill>
                  <a:schemeClr val="tx1">
                    <a:lumMod val="65000"/>
                    <a:lumOff val="35000"/>
                  </a:schemeClr>
                </a:solidFill>
                <a:latin typeface="Arial" pitchFamily="34" charset="0"/>
                <a:ea typeface="+mj-ea"/>
                <a:cs typeface="Arial" pitchFamily="34" charset="0"/>
              </a:defRPr>
            </a:lvl1pPr>
          </a:lstStyle>
          <a:p>
            <a:pPr marL="0" marR="0" lvl="0" indent="0" algn="ctr" defTabSz="685814" rtl="0" eaLnBrk="1" fontAlgn="base" latinLnBrk="0" hangingPunct="1">
              <a:lnSpc>
                <a:spcPct val="100000"/>
              </a:lnSpc>
              <a:spcBef>
                <a:spcPct val="0"/>
              </a:spcBef>
              <a:spcAft>
                <a:spcPct val="0"/>
              </a:spcAft>
              <a:buClrTx/>
              <a:buSzTx/>
              <a:buFontTx/>
              <a:buNone/>
              <a:tabLst/>
              <a:defRPr/>
            </a:pPr>
            <a:r>
              <a:rPr kumimoji="0" lang="en-GB" sz="4400" b="1" i="0" u="none" strike="noStrike" kern="1200" cap="none" spc="0" normalizeH="0" baseline="0" noProof="0">
                <a:ln>
                  <a:noFill/>
                </a:ln>
                <a:solidFill>
                  <a:srgbClr val="00A7B5"/>
                </a:solidFill>
                <a:effectLst/>
                <a:uLnTx/>
                <a:uFillTx/>
                <a:latin typeface="Calibri" panose="020F0502020204030204"/>
                <a:ea typeface="+mj-ea"/>
                <a:cs typeface="Arial" pitchFamily="34" charset="0"/>
              </a:rPr>
              <a:t>Today, we’ve got to find out who does what role…</a:t>
            </a:r>
          </a:p>
        </p:txBody>
      </p:sp>
      <p:sp>
        <p:nvSpPr>
          <p:cNvPr id="3" name="TextBox 2"/>
          <p:cNvSpPr txBox="1"/>
          <p:nvPr/>
        </p:nvSpPr>
        <p:spPr>
          <a:xfrm>
            <a:off x="1182066" y="2652257"/>
            <a:ext cx="9827867" cy="2677656"/>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a:ln>
                  <a:noFill/>
                </a:ln>
                <a:solidFill>
                  <a:prstClr val="black"/>
                </a:solidFill>
                <a:effectLst/>
                <a:uLnTx/>
                <a:uFillTx/>
                <a:latin typeface="Calibri" panose="020F0502020204030204"/>
                <a:ea typeface="+mn-ea"/>
                <a:cs typeface="+mn-cs"/>
              </a:rPr>
              <a:t>In todays session, you’ve got to find out which volunteer has which role by asking yes/no questions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a:ln>
                  <a:noFill/>
                </a:ln>
                <a:solidFill>
                  <a:prstClr val="black"/>
                </a:solidFill>
                <a:effectLst/>
                <a:uLnTx/>
                <a:uFillTx/>
                <a:latin typeface="Calibri" panose="020F0502020204030204"/>
                <a:ea typeface="+mn-ea"/>
                <a:cs typeface="+mn-cs"/>
              </a:rPr>
              <a:t>You can ask each volunteer one question, at the end of that question round you can each guess who you think has what role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a:ln>
                  <a:noFill/>
                </a:ln>
                <a:solidFill>
                  <a:prstClr val="black"/>
                </a:solidFill>
                <a:effectLst/>
                <a:uLnTx/>
                <a:uFillTx/>
                <a:latin typeface="Calibri" panose="020F0502020204030204"/>
                <a:ea typeface="+mn-ea"/>
                <a:cs typeface="+mn-cs"/>
              </a:rPr>
              <a:t>When guessing you’ll need to justify your answer</a:t>
            </a:r>
          </a:p>
        </p:txBody>
      </p:sp>
      <p:pic>
        <p:nvPicPr>
          <p:cNvPr id="6" name="Picture 3">
            <a:extLst>
              <a:ext uri="{FF2B5EF4-FFF2-40B4-BE49-F238E27FC236}">
                <a16:creationId xmlns:a16="http://schemas.microsoft.com/office/drawing/2014/main" id="{2648D3CC-AE2F-4647-989C-A4AF79F86CA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902" y="6109643"/>
            <a:ext cx="772101" cy="63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Logo, company name&#10;&#10;Description automatically generated">
            <a:extLst>
              <a:ext uri="{FF2B5EF4-FFF2-40B4-BE49-F238E27FC236}">
                <a16:creationId xmlns:a16="http://schemas.microsoft.com/office/drawing/2014/main" id="{C1FAD305-D2A7-E5CF-8FC6-BD0506131AC6}"/>
              </a:ext>
            </a:extLst>
          </p:cNvPr>
          <p:cNvPicPr>
            <a:picLocks noChangeAspect="1"/>
          </p:cNvPicPr>
          <p:nvPr/>
        </p:nvPicPr>
        <p:blipFill>
          <a:blip r:embed="rId4"/>
          <a:stretch>
            <a:fillRect/>
          </a:stretch>
        </p:blipFill>
        <p:spPr>
          <a:xfrm>
            <a:off x="1039792" y="5934919"/>
            <a:ext cx="910543" cy="920189"/>
          </a:xfrm>
          <a:prstGeom prst="rect">
            <a:avLst/>
          </a:prstGeom>
        </p:spPr>
      </p:pic>
    </p:spTree>
    <p:extLst>
      <p:ext uri="{BB962C8B-B14F-4D97-AF65-F5344CB8AC3E}">
        <p14:creationId xmlns:p14="http://schemas.microsoft.com/office/powerpoint/2010/main" val="132983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8af94ae-e06f-4191-b689-018d83bec49e" xsi:nil="true"/>
    <SharedWithUsers xmlns="08af94ae-e06f-4191-b689-018d83bec49e">
      <UserInfo>
        <DisplayName>Francesca Conteh</DisplayName>
        <AccountId>1841</AccountId>
        <AccountType/>
      </UserInfo>
    </SharedWithUsers>
    <lcf76f155ced4ddcb4097134ff3c332f xmlns="86f26eb6-c395-44cf-8d37-4936a07eb490">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C9980CCDD13814C8BADD276301413C1" ma:contentTypeVersion="602" ma:contentTypeDescription="Create a new document." ma:contentTypeScope="" ma:versionID="1591f38f8c2ada8cb174d4af48be3845">
  <xsd:schema xmlns:xsd="http://www.w3.org/2001/XMLSchema" xmlns:xs="http://www.w3.org/2001/XMLSchema" xmlns:p="http://schemas.microsoft.com/office/2006/metadata/properties" xmlns:ns2="08af94ae-e06f-4191-b689-018d83bec49e" xmlns:ns3="86f26eb6-c395-44cf-8d37-4936a07eb490" targetNamespace="http://schemas.microsoft.com/office/2006/metadata/properties" ma:root="true" ma:fieldsID="0551847a685fa85bdc65eae51cab3a30" ns2:_="" ns3:_="">
    <xsd:import namespace="08af94ae-e06f-4191-b689-018d83bec49e"/>
    <xsd:import namespace="86f26eb6-c395-44cf-8d37-4936a07eb490"/>
    <xsd:element name="properties">
      <xsd:complexType>
        <xsd:sequence>
          <xsd:element name="documentManagement">
            <xsd:complexType>
              <xsd:all>
                <xsd:element ref="ns2:_dlc_DocId" minOccurs="0"/>
                <xsd:element ref="ns2:_dlc_DocIdUrl" minOccurs="0"/>
                <xsd:element ref="ns2:_dlc_DocIdPersistId" minOccurs="0"/>
                <xsd:element ref="ns2:SharedWithDetails" minOccurs="0"/>
                <xsd:element ref="ns2:SharedWithUsers" minOccurs="0"/>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AutoKeyPoints" minOccurs="0"/>
                <xsd:element ref="ns3:MediaServiceKeyPoints" minOccurs="0"/>
                <xsd:element ref="ns3:MediaServiceLocation"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8af94ae-e06f-4191-b689-018d83bec49e"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Details" ma:index="11" nillable="true" ma:displayName="Shared With Details" ma:internalName="SharedWithDetails" ma:readOnly="true">
      <xsd:simpleType>
        <xsd:restriction base="dms:Note">
          <xsd:maxLength value="255"/>
        </xsd:restriction>
      </xsd:simpleType>
    </xsd:element>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26" nillable="true" ma:displayName="Taxonomy Catch All Column" ma:hidden="true" ma:list="{6f804a55-928c-4c96-ac26-d7c238e4c0bd}" ma:internalName="TaxCatchAll" ma:showField="CatchAllData" ma:web="08af94ae-e06f-4191-b689-018d83bec49e">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6f26eb6-c395-44cf-8d37-4936a07eb490" elementFormDefault="qualified">
    <xsd:import namespace="http://schemas.microsoft.com/office/2006/documentManagement/types"/>
    <xsd:import namespace="http://schemas.microsoft.com/office/infopath/2007/PartnerControls"/>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MediaServiceLocation" ma:index="22" nillable="true" ma:displayName="Location" ma:internalName="MediaServiceLocation" ma:readOnly="true">
      <xsd:simpleType>
        <xsd:restriction base="dms:Text"/>
      </xsd:simpleType>
    </xsd:element>
    <xsd:element name="MediaLengthInSeconds" ma:index="23"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aafb504f-4b96-4c76-adb6-6bb89de4689a"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942D0895-0F50-45EF-A2AA-CD9CA862923E}">
  <ds:schemaRefs>
    <ds:schemaRef ds:uri="http://schemas.microsoft.com/office/2006/metadata/properties"/>
    <ds:schemaRef ds:uri="http://schemas.microsoft.com/office/infopath/2007/PartnerControls"/>
    <ds:schemaRef ds:uri="b771a06e-6e1f-432a-bb41-5427d6142139"/>
    <ds:schemaRef ds:uri="1d025113-7a37-4e2a-89f9-23257088835b"/>
  </ds:schemaRefs>
</ds:datastoreItem>
</file>

<file path=customXml/itemProps2.xml><?xml version="1.0" encoding="utf-8"?>
<ds:datastoreItem xmlns:ds="http://schemas.openxmlformats.org/officeDocument/2006/customXml" ds:itemID="{24D51B0A-E75F-43B5-A1DC-4412F0DD5C72}"/>
</file>

<file path=customXml/itemProps3.xml><?xml version="1.0" encoding="utf-8"?>
<ds:datastoreItem xmlns:ds="http://schemas.openxmlformats.org/officeDocument/2006/customXml" ds:itemID="{DDFB9270-9A78-4AF2-858C-E95E6D8BE80A}">
  <ds:schemaRefs>
    <ds:schemaRef ds:uri="http://schemas.microsoft.com/sharepoint/v3/contenttype/forms"/>
  </ds:schemaRefs>
</ds:datastoreItem>
</file>

<file path=customXml/itemProps4.xml><?xml version="1.0" encoding="utf-8"?>
<ds:datastoreItem xmlns:ds="http://schemas.openxmlformats.org/officeDocument/2006/customXml" ds:itemID="{F1040904-F907-4EF7-84D0-AC9F81EA6050}"/>
</file>

<file path=docProps/app.xml><?xml version="1.0" encoding="utf-8"?>
<Properties xmlns="http://schemas.openxmlformats.org/officeDocument/2006/extended-properties" xmlns:vt="http://schemas.openxmlformats.org/officeDocument/2006/docPropsVTypes">
  <TotalTime>21</TotalTime>
  <Words>3065</Words>
  <Application>Microsoft Office PowerPoint</Application>
  <PresentationFormat>Widescreen</PresentationFormat>
  <Paragraphs>280</Paragraphs>
  <Slides>12</Slides>
  <Notes>12</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Office Theme</vt:lpstr>
      <vt:lpstr>Office Theme</vt:lpstr>
      <vt:lpstr>Hidden Careers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Henry Hunter</dc:creator>
  <cp:lastModifiedBy>Holly Fanshawe</cp:lastModifiedBy>
  <cp:revision>29</cp:revision>
  <dcterms:created xsi:type="dcterms:W3CDTF">2019-01-21T16:42:29Z</dcterms:created>
  <dcterms:modified xsi:type="dcterms:W3CDTF">2022-09-22T08:49:01Z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59800</vt:r8>
  </property>
  <property fmtid="{D5CDD505-2E9C-101B-9397-08002B2CF9AE}" pid="3" name="ContentTypeId">
    <vt:lpwstr>0x01010065419B38AD8EF0428FB75FDBE84F80C9</vt:lpwstr>
  </property>
  <property fmtid="{D5CDD505-2E9C-101B-9397-08002B2CF9AE}" pid="4" name="MediaServiceImageTags">
    <vt:lpwstr/>
  </property>
</Properties>
</file>